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6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u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D1D1D1"/>
    <a:srgbClr val="DD7011"/>
    <a:srgbClr val="DE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A26817-6222-4154-ACB2-F68CFC5D4962}" v="51" dt="2025-11-26T12:18:04.9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ola Erdiko Mankomunitatea, Office" userId="61107953-0503-4d6c-b0f0-398b0489eaaa" providerId="ADAL" clId="{79091590-B767-4432-82D7-F3DFBF480082}"/>
    <pc:docChg chg="undo redo custSel addSld delSld modSld">
      <pc:chgData name="Urola Erdiko Mankomunitatea, Office" userId="61107953-0503-4d6c-b0f0-398b0489eaaa" providerId="ADAL" clId="{79091590-B767-4432-82D7-F3DFBF480082}" dt="2025-11-26T12:19:19.540" v="1601" actId="20577"/>
      <pc:docMkLst>
        <pc:docMk/>
      </pc:docMkLst>
      <pc:sldChg chg="addSp delSp modSp mod">
        <pc:chgData name="Urola Erdiko Mankomunitatea, Office" userId="61107953-0503-4d6c-b0f0-398b0489eaaa" providerId="ADAL" clId="{79091590-B767-4432-82D7-F3DFBF480082}" dt="2025-11-24T09:20:29.898" v="614" actId="478"/>
        <pc:sldMkLst>
          <pc:docMk/>
          <pc:sldMk cId="893668046" sldId="274"/>
        </pc:sldMkLst>
        <pc:spChg chg="mod">
          <ac:chgData name="Urola Erdiko Mankomunitatea, Office" userId="61107953-0503-4d6c-b0f0-398b0489eaaa" providerId="ADAL" clId="{79091590-B767-4432-82D7-F3DFBF480082}" dt="2025-11-24T07:47:24.407" v="114" actId="6549"/>
          <ac:spMkLst>
            <pc:docMk/>
            <pc:sldMk cId="893668046" sldId="274"/>
            <ac:spMk id="2" creationId="{A4767A66-ABCC-1413-9884-CE1672196BB6}"/>
          </ac:spMkLst>
        </pc:spChg>
      </pc:sldChg>
      <pc:sldChg chg="delSp modSp add mod">
        <pc:chgData name="Urola Erdiko Mankomunitatea, Office" userId="61107953-0503-4d6c-b0f0-398b0489eaaa" providerId="ADAL" clId="{79091590-B767-4432-82D7-F3DFBF480082}" dt="2025-11-24T09:12:58.723" v="610" actId="478"/>
        <pc:sldMkLst>
          <pc:docMk/>
          <pc:sldMk cId="490260242" sldId="276"/>
        </pc:sldMkLst>
        <pc:spChg chg="mod">
          <ac:chgData name="Urola Erdiko Mankomunitatea, Office" userId="61107953-0503-4d6c-b0f0-398b0489eaaa" providerId="ADAL" clId="{79091590-B767-4432-82D7-F3DFBF480082}" dt="2025-11-24T09:09:04.066" v="503" actId="20577"/>
          <ac:spMkLst>
            <pc:docMk/>
            <pc:sldMk cId="490260242" sldId="276"/>
            <ac:spMk id="2" creationId="{D2AB66AA-471B-2FDB-77B2-81A010A89193}"/>
          </ac:spMkLst>
        </pc:spChg>
      </pc:sldChg>
      <pc:sldChg chg="delSp modSp add mod">
        <pc:chgData name="Urola Erdiko Mankomunitatea, Office" userId="61107953-0503-4d6c-b0f0-398b0489eaaa" providerId="ADAL" clId="{79091590-B767-4432-82D7-F3DFBF480082}" dt="2025-11-24T09:13:02.948" v="611" actId="478"/>
        <pc:sldMkLst>
          <pc:docMk/>
          <pc:sldMk cId="3056783173" sldId="277"/>
        </pc:sldMkLst>
        <pc:spChg chg="mod">
          <ac:chgData name="Urola Erdiko Mankomunitatea, Office" userId="61107953-0503-4d6c-b0f0-398b0489eaaa" providerId="ADAL" clId="{79091590-B767-4432-82D7-F3DFBF480082}" dt="2025-11-24T07:59:12.218" v="396" actId="1035"/>
          <ac:spMkLst>
            <pc:docMk/>
            <pc:sldMk cId="3056783173" sldId="277"/>
            <ac:spMk id="2" creationId="{73BD4916-17BA-FF74-FAFD-845827402581}"/>
          </ac:spMkLst>
        </pc:spChg>
      </pc:sldChg>
      <pc:sldChg chg="delSp modSp add mod">
        <pc:chgData name="Urola Erdiko Mankomunitatea, Office" userId="61107953-0503-4d6c-b0f0-398b0489eaaa" providerId="ADAL" clId="{79091590-B767-4432-82D7-F3DFBF480082}" dt="2025-11-24T09:21:51.086" v="799" actId="20577"/>
        <pc:sldMkLst>
          <pc:docMk/>
          <pc:sldMk cId="2880648920" sldId="278"/>
        </pc:sldMkLst>
        <pc:spChg chg="mod">
          <ac:chgData name="Urola Erdiko Mankomunitatea, Office" userId="61107953-0503-4d6c-b0f0-398b0489eaaa" providerId="ADAL" clId="{79091590-B767-4432-82D7-F3DFBF480082}" dt="2025-11-24T09:21:51.086" v="799" actId="20577"/>
          <ac:spMkLst>
            <pc:docMk/>
            <pc:sldMk cId="2880648920" sldId="278"/>
            <ac:spMk id="2" creationId="{881ED4F6-1BCB-C46A-E9E2-52306D71BDDE}"/>
          </ac:spMkLst>
        </pc:spChg>
        <pc:spChg chg="mod">
          <ac:chgData name="Urola Erdiko Mankomunitatea, Office" userId="61107953-0503-4d6c-b0f0-398b0489eaaa" providerId="ADAL" clId="{79091590-B767-4432-82D7-F3DFBF480082}" dt="2025-11-24T09:12:12.593" v="545" actId="20577"/>
          <ac:spMkLst>
            <pc:docMk/>
            <pc:sldMk cId="2880648920" sldId="278"/>
            <ac:spMk id="3" creationId="{9DC99E71-4849-10E8-99A9-58B537B2CA96}"/>
          </ac:spMkLst>
        </pc:spChg>
      </pc:sldChg>
      <pc:sldChg chg="addSp delSp modSp add mod">
        <pc:chgData name="Urola Erdiko Mankomunitatea, Office" userId="61107953-0503-4d6c-b0f0-398b0489eaaa" providerId="ADAL" clId="{79091590-B767-4432-82D7-F3DFBF480082}" dt="2025-11-24T12:34:07.273" v="803" actId="478"/>
        <pc:sldMkLst>
          <pc:docMk/>
          <pc:sldMk cId="691919823" sldId="279"/>
        </pc:sldMkLst>
        <pc:spChg chg="mod">
          <ac:chgData name="Urola Erdiko Mankomunitatea, Office" userId="61107953-0503-4d6c-b0f0-398b0489eaaa" providerId="ADAL" clId="{79091590-B767-4432-82D7-F3DFBF480082}" dt="2025-11-24T12:32:02.179" v="801" actId="20577"/>
          <ac:spMkLst>
            <pc:docMk/>
            <pc:sldMk cId="691919823" sldId="279"/>
            <ac:spMk id="2" creationId="{F33EB886-F1C4-43B2-2DAF-DF464B0C8480}"/>
          </ac:spMkLst>
        </pc:spChg>
      </pc:sldChg>
      <pc:sldChg chg="addSp delSp modSp add mod">
        <pc:chgData name="Urola Erdiko Mankomunitatea, Office" userId="61107953-0503-4d6c-b0f0-398b0489eaaa" providerId="ADAL" clId="{79091590-B767-4432-82D7-F3DFBF480082}" dt="2025-11-26T11:59:33.703" v="992" actId="207"/>
        <pc:sldMkLst>
          <pc:docMk/>
          <pc:sldMk cId="431688657" sldId="280"/>
        </pc:sldMkLst>
        <pc:spChg chg="del">
          <ac:chgData name="Urola Erdiko Mankomunitatea, Office" userId="61107953-0503-4d6c-b0f0-398b0489eaaa" providerId="ADAL" clId="{79091590-B767-4432-82D7-F3DFBF480082}" dt="2025-11-26T11:16:20.165" v="805" actId="478"/>
          <ac:spMkLst>
            <pc:docMk/>
            <pc:sldMk cId="431688657" sldId="280"/>
            <ac:spMk id="2" creationId="{77F46F28-9565-92AE-3D5B-47A67E0EAA6B}"/>
          </ac:spMkLst>
        </pc:spChg>
        <pc:graphicFrameChg chg="add del mod modGraphic">
          <ac:chgData name="Urola Erdiko Mankomunitatea, Office" userId="61107953-0503-4d6c-b0f0-398b0489eaaa" providerId="ADAL" clId="{79091590-B767-4432-82D7-F3DFBF480082}" dt="2025-11-26T11:29:38.368" v="878" actId="478"/>
          <ac:graphicFrameMkLst>
            <pc:docMk/>
            <pc:sldMk cId="431688657" sldId="280"/>
            <ac:graphicFrameMk id="14" creationId="{AB0E3225-6972-9CE0-9F54-A24D1A122DD5}"/>
          </ac:graphicFrameMkLst>
        </pc:graphicFrameChg>
        <pc:graphicFrameChg chg="add del mod modGraphic">
          <ac:chgData name="Urola Erdiko Mankomunitatea, Office" userId="61107953-0503-4d6c-b0f0-398b0489eaaa" providerId="ADAL" clId="{79091590-B767-4432-82D7-F3DFBF480082}" dt="2025-11-26T11:57:43.122" v="956" actId="478"/>
          <ac:graphicFrameMkLst>
            <pc:docMk/>
            <pc:sldMk cId="431688657" sldId="280"/>
            <ac:graphicFrameMk id="15" creationId="{ED727EC0-5C99-B947-4874-B0EC7C3391A9}"/>
          </ac:graphicFrameMkLst>
        </pc:graphicFrameChg>
        <pc:graphicFrameChg chg="add mod modGraphic">
          <ac:chgData name="Urola Erdiko Mankomunitatea, Office" userId="61107953-0503-4d6c-b0f0-398b0489eaaa" providerId="ADAL" clId="{79091590-B767-4432-82D7-F3DFBF480082}" dt="2025-11-26T11:59:33.703" v="992" actId="207"/>
          <ac:graphicFrameMkLst>
            <pc:docMk/>
            <pc:sldMk cId="431688657" sldId="280"/>
            <ac:graphicFrameMk id="16" creationId="{AE2CD7FD-0888-2689-8D51-19ABB8D45FDB}"/>
          </ac:graphicFrameMkLst>
        </pc:graphicFrameChg>
      </pc:sldChg>
      <pc:sldChg chg="addSp delSp modSp add mod">
        <pc:chgData name="Urola Erdiko Mankomunitatea, Office" userId="61107953-0503-4d6c-b0f0-398b0489eaaa" providerId="ADAL" clId="{79091590-B767-4432-82D7-F3DFBF480082}" dt="2025-11-26T12:18:32.218" v="1586" actId="20577"/>
        <pc:sldMkLst>
          <pc:docMk/>
          <pc:sldMk cId="3577381009" sldId="281"/>
        </pc:sldMkLst>
        <pc:graphicFrameChg chg="add mod modGraphic">
          <ac:chgData name="Urola Erdiko Mankomunitatea, Office" userId="61107953-0503-4d6c-b0f0-398b0489eaaa" providerId="ADAL" clId="{79091590-B767-4432-82D7-F3DFBF480082}" dt="2025-11-26T12:18:32.218" v="1586" actId="20577"/>
          <ac:graphicFrameMkLst>
            <pc:docMk/>
            <pc:sldMk cId="3577381009" sldId="281"/>
            <ac:graphicFrameMk id="2" creationId="{360A369C-67CF-4088-83ED-11CCAA7F41E2}"/>
          </ac:graphicFrameMkLst>
        </pc:graphicFrameChg>
        <pc:graphicFrameChg chg="del">
          <ac:chgData name="Urola Erdiko Mankomunitatea, Office" userId="61107953-0503-4d6c-b0f0-398b0489eaaa" providerId="ADAL" clId="{79091590-B767-4432-82D7-F3DFBF480082}" dt="2025-11-26T11:34:24.251" v="955" actId="478"/>
          <ac:graphicFrameMkLst>
            <pc:docMk/>
            <pc:sldMk cId="3577381009" sldId="281"/>
            <ac:graphicFrameMk id="15" creationId="{1D970177-DA30-1FBC-93D4-6D210A942A80}"/>
          </ac:graphicFrameMkLst>
        </pc:graphicFrameChg>
      </pc:sldChg>
      <pc:sldChg chg="addSp delSp modSp add mod">
        <pc:chgData name="Urola Erdiko Mankomunitatea, Office" userId="61107953-0503-4d6c-b0f0-398b0489eaaa" providerId="ADAL" clId="{79091590-B767-4432-82D7-F3DFBF480082}" dt="2025-11-26T12:19:19.540" v="1601" actId="20577"/>
        <pc:sldMkLst>
          <pc:docMk/>
          <pc:sldMk cId="393023292" sldId="282"/>
        </pc:sldMkLst>
        <pc:graphicFrameChg chg="del">
          <ac:chgData name="Urola Erdiko Mankomunitatea, Office" userId="61107953-0503-4d6c-b0f0-398b0489eaaa" providerId="ADAL" clId="{79091590-B767-4432-82D7-F3DFBF480082}" dt="2025-11-26T12:08:58.241" v="1352" actId="478"/>
          <ac:graphicFrameMkLst>
            <pc:docMk/>
            <pc:sldMk cId="393023292" sldId="282"/>
            <ac:graphicFrameMk id="2" creationId="{DB578268-144F-ADED-3530-D2C14C877491}"/>
          </ac:graphicFrameMkLst>
        </pc:graphicFrameChg>
        <pc:graphicFrameChg chg="add del mod modGraphic">
          <ac:chgData name="Urola Erdiko Mankomunitatea, Office" userId="61107953-0503-4d6c-b0f0-398b0489eaaa" providerId="ADAL" clId="{79091590-B767-4432-82D7-F3DFBF480082}" dt="2025-11-26T12:11:23.063" v="1359" actId="478"/>
          <ac:graphicFrameMkLst>
            <pc:docMk/>
            <pc:sldMk cId="393023292" sldId="282"/>
            <ac:graphicFrameMk id="14" creationId="{49626682-9CC6-E99E-2DEC-6C26C28F2E44}"/>
          </ac:graphicFrameMkLst>
        </pc:graphicFrameChg>
        <pc:graphicFrameChg chg="add mod modGraphic">
          <ac:chgData name="Urola Erdiko Mankomunitatea, Office" userId="61107953-0503-4d6c-b0f0-398b0489eaaa" providerId="ADAL" clId="{79091590-B767-4432-82D7-F3DFBF480082}" dt="2025-11-26T12:19:19.540" v="1601" actId="20577"/>
          <ac:graphicFrameMkLst>
            <pc:docMk/>
            <pc:sldMk cId="393023292" sldId="282"/>
            <ac:graphicFrameMk id="15" creationId="{0619CB3D-B3CB-55F5-2C8C-18057C2FFD08}"/>
          </ac:graphicFrameMkLst>
        </pc:graphicFrameChg>
      </pc:sldChg>
    </pc:docChg>
  </pc:docChgLst>
  <pc:docChgLst>
    <pc:chgData name="Urola Erdiko Mankomunitatea, Office" userId="S::office@urolaerdia.eus::61107953-0503-4d6c-b0f0-398b0489eaaa" providerId="AD" clId="Web-{AE61EF2B-BA46-3A5C-0CD5-D5FA9A9B34D9}"/>
    <pc:docChg chg="addSld modSld">
      <pc:chgData name="Urola Erdiko Mankomunitatea, Office" userId="S::office@urolaerdia.eus::61107953-0503-4d6c-b0f0-398b0489eaaa" providerId="AD" clId="Web-{AE61EF2B-BA46-3A5C-0CD5-D5FA9A9B34D9}" dt="2025-11-23T08:43:13.794" v="681" actId="20577"/>
      <pc:docMkLst>
        <pc:docMk/>
      </pc:docMkLst>
      <pc:sldChg chg="addSp delSp">
        <pc:chgData name="Urola Erdiko Mankomunitatea, Office" userId="S::office@urolaerdia.eus::61107953-0503-4d6c-b0f0-398b0489eaaa" providerId="AD" clId="Web-{AE61EF2B-BA46-3A5C-0CD5-D5FA9A9B34D9}" dt="2025-11-23T08:16:47.760" v="5"/>
        <pc:sldMkLst>
          <pc:docMk/>
          <pc:sldMk cId="1882596507" sldId="256"/>
        </pc:sldMkLst>
        <pc:spChg chg="add">
          <ac:chgData name="Urola Erdiko Mankomunitatea, Office" userId="S::office@urolaerdia.eus::61107953-0503-4d6c-b0f0-398b0489eaaa" providerId="AD" clId="Web-{AE61EF2B-BA46-3A5C-0CD5-D5FA9A9B34D9}" dt="2025-11-23T08:16:47.760" v="5"/>
          <ac:spMkLst>
            <pc:docMk/>
            <pc:sldMk cId="1882596507" sldId="256"/>
            <ac:spMk id="5" creationId="{D4CE6FAA-1670-EBF8-6251-45D1FA81CF9E}"/>
          </ac:spMkLst>
        </pc:spChg>
        <pc:spChg chg="add">
          <ac:chgData name="Urola Erdiko Mankomunitatea, Office" userId="S::office@urolaerdia.eus::61107953-0503-4d6c-b0f0-398b0489eaaa" providerId="AD" clId="Web-{AE61EF2B-BA46-3A5C-0CD5-D5FA9A9B34D9}" dt="2025-11-23T08:16:47.760" v="5"/>
          <ac:spMkLst>
            <pc:docMk/>
            <pc:sldMk cId="1882596507" sldId="256"/>
            <ac:spMk id="6" creationId="{031BB70E-1B00-9337-79C5-B62D51D2AEB0}"/>
          </ac:spMkLst>
        </pc:spChg>
        <pc:spChg chg="add">
          <ac:chgData name="Urola Erdiko Mankomunitatea, Office" userId="S::office@urolaerdia.eus::61107953-0503-4d6c-b0f0-398b0489eaaa" providerId="AD" clId="Web-{AE61EF2B-BA46-3A5C-0CD5-D5FA9A9B34D9}" dt="2025-11-23T08:16:47.760" v="5"/>
          <ac:spMkLst>
            <pc:docMk/>
            <pc:sldMk cId="1882596507" sldId="256"/>
            <ac:spMk id="7" creationId="{F4F91E20-70ED-1BB0-EB5D-7097A819B179}"/>
          </ac:spMkLst>
        </pc:spChg>
        <pc:spChg chg="add">
          <ac:chgData name="Urola Erdiko Mankomunitatea, Office" userId="S::office@urolaerdia.eus::61107953-0503-4d6c-b0f0-398b0489eaaa" providerId="AD" clId="Web-{AE61EF2B-BA46-3A5C-0CD5-D5FA9A9B34D9}" dt="2025-11-23T08:16:47.760" v="5"/>
          <ac:spMkLst>
            <pc:docMk/>
            <pc:sldMk cId="1882596507" sldId="256"/>
            <ac:spMk id="8" creationId="{2213307A-A68B-69F2-0FFF-87458055A787}"/>
          </ac:spMkLst>
        </pc:spChg>
        <pc:spChg chg="add">
          <ac:chgData name="Urola Erdiko Mankomunitatea, Office" userId="S::office@urolaerdia.eus::61107953-0503-4d6c-b0f0-398b0489eaaa" providerId="AD" clId="Web-{AE61EF2B-BA46-3A5C-0CD5-D5FA9A9B34D9}" dt="2025-11-23T08:16:47.760" v="5"/>
          <ac:spMkLst>
            <pc:docMk/>
            <pc:sldMk cId="1882596507" sldId="256"/>
            <ac:spMk id="9" creationId="{E72D47E2-6E22-4B3B-D92C-06E3A1FFB1C7}"/>
          </ac:spMkLst>
        </pc:spChg>
        <pc:picChg chg="add">
          <ac:chgData name="Urola Erdiko Mankomunitatea, Office" userId="S::office@urolaerdia.eus::61107953-0503-4d6c-b0f0-398b0489eaaa" providerId="AD" clId="Web-{AE61EF2B-BA46-3A5C-0CD5-D5FA9A9B34D9}" dt="2025-11-23T08:16:47.760" v="5"/>
          <ac:picMkLst>
            <pc:docMk/>
            <pc:sldMk cId="1882596507" sldId="256"/>
            <ac:picMk id="4" creationId="{150FFF8B-2144-6BC6-9A74-71E0325FBC58}"/>
          </ac:picMkLst>
        </pc:picChg>
      </pc:sldChg>
      <pc:sldChg chg="addSp delSp modSp new">
        <pc:chgData name="Urola Erdiko Mankomunitatea, Office" userId="S::office@urolaerdia.eus::61107953-0503-4d6c-b0f0-398b0489eaaa" providerId="AD" clId="Web-{AE61EF2B-BA46-3A5C-0CD5-D5FA9A9B34D9}" dt="2025-11-23T08:21:03.623" v="182" actId="14100"/>
        <pc:sldMkLst>
          <pc:docMk/>
          <pc:sldMk cId="3264345728" sldId="257"/>
        </pc:sldMkLst>
        <pc:spChg chg="add">
          <ac:chgData name="Urola Erdiko Mankomunitatea, Office" userId="S::office@urolaerdia.eus::61107953-0503-4d6c-b0f0-398b0489eaaa" providerId="AD" clId="Web-{AE61EF2B-BA46-3A5C-0CD5-D5FA9A9B34D9}" dt="2025-11-23T08:16:59.572" v="6"/>
          <ac:spMkLst>
            <pc:docMk/>
            <pc:sldMk cId="3264345728" sldId="257"/>
            <ac:spMk id="5" creationId="{B1277D4A-E500-AFB8-78AD-54968A38C110}"/>
          </ac:spMkLst>
        </pc:spChg>
        <pc:spChg chg="add">
          <ac:chgData name="Urola Erdiko Mankomunitatea, Office" userId="S::office@urolaerdia.eus::61107953-0503-4d6c-b0f0-398b0489eaaa" providerId="AD" clId="Web-{AE61EF2B-BA46-3A5C-0CD5-D5FA9A9B34D9}" dt="2025-11-23T08:16:59.572" v="6"/>
          <ac:spMkLst>
            <pc:docMk/>
            <pc:sldMk cId="3264345728" sldId="257"/>
            <ac:spMk id="6" creationId="{4F10A579-B9BE-504F-6519-64DD57DEC541}"/>
          </ac:spMkLst>
        </pc:spChg>
        <pc:spChg chg="add">
          <ac:chgData name="Urola Erdiko Mankomunitatea, Office" userId="S::office@urolaerdia.eus::61107953-0503-4d6c-b0f0-398b0489eaaa" providerId="AD" clId="Web-{AE61EF2B-BA46-3A5C-0CD5-D5FA9A9B34D9}" dt="2025-11-23T08:16:59.572" v="6"/>
          <ac:spMkLst>
            <pc:docMk/>
            <pc:sldMk cId="3264345728" sldId="257"/>
            <ac:spMk id="7" creationId="{C9ABD69F-336F-73EC-18AB-D00CDE659866}"/>
          </ac:spMkLst>
        </pc:spChg>
        <pc:spChg chg="add">
          <ac:chgData name="Urola Erdiko Mankomunitatea, Office" userId="S::office@urolaerdia.eus::61107953-0503-4d6c-b0f0-398b0489eaaa" providerId="AD" clId="Web-{AE61EF2B-BA46-3A5C-0CD5-D5FA9A9B34D9}" dt="2025-11-23T08:16:59.572" v="6"/>
          <ac:spMkLst>
            <pc:docMk/>
            <pc:sldMk cId="3264345728" sldId="257"/>
            <ac:spMk id="8" creationId="{E0530E13-EC2B-8DBE-04ED-34627624287C}"/>
          </ac:spMkLst>
        </pc:spChg>
        <pc:spChg chg="add">
          <ac:chgData name="Urola Erdiko Mankomunitatea, Office" userId="S::office@urolaerdia.eus::61107953-0503-4d6c-b0f0-398b0489eaaa" providerId="AD" clId="Web-{AE61EF2B-BA46-3A5C-0CD5-D5FA9A9B34D9}" dt="2025-11-23T08:16:59.572" v="6"/>
          <ac:spMkLst>
            <pc:docMk/>
            <pc:sldMk cId="3264345728" sldId="257"/>
            <ac:spMk id="9" creationId="{53A808B5-42D4-65D2-8D77-2F4723E13C7B}"/>
          </ac:spMkLst>
        </pc:spChg>
        <pc:spChg chg="add">
          <ac:chgData name="Urola Erdiko Mankomunitatea, Office" userId="S::office@urolaerdia.eus::61107953-0503-4d6c-b0f0-398b0489eaaa" providerId="AD" clId="Web-{AE61EF2B-BA46-3A5C-0CD5-D5FA9A9B34D9}" dt="2025-11-23T08:16:59.572" v="6"/>
          <ac:spMkLst>
            <pc:docMk/>
            <pc:sldMk cId="3264345728" sldId="257"/>
            <ac:spMk id="10" creationId="{6AE16325-82E3-307B-CE74-DA310FF673D0}"/>
          </ac:spMkLst>
        </pc:spChg>
        <pc:spChg chg="add">
          <ac:chgData name="Urola Erdiko Mankomunitatea, Office" userId="S::office@urolaerdia.eus::61107953-0503-4d6c-b0f0-398b0489eaaa" providerId="AD" clId="Web-{AE61EF2B-BA46-3A5C-0CD5-D5FA9A9B34D9}" dt="2025-11-23T08:16:59.572" v="6"/>
          <ac:spMkLst>
            <pc:docMk/>
            <pc:sldMk cId="3264345728" sldId="257"/>
            <ac:spMk id="14" creationId="{FCD6EDC8-2434-003F-5C0E-2EFBA1AAE529}"/>
          </ac:spMkLst>
        </pc:spChg>
        <pc:spChg chg="add mod">
          <ac:chgData name="Urola Erdiko Mankomunitatea, Office" userId="S::office@urolaerdia.eus::61107953-0503-4d6c-b0f0-398b0489eaaa" providerId="AD" clId="Web-{AE61EF2B-BA46-3A5C-0CD5-D5FA9A9B34D9}" dt="2025-11-23T08:21:03.623" v="182" actId="14100"/>
          <ac:spMkLst>
            <pc:docMk/>
            <pc:sldMk cId="3264345728" sldId="257"/>
            <ac:spMk id="15" creationId="{F678277A-4C94-6096-75D6-AA4609903F59}"/>
          </ac:spMkLst>
        </pc:spChg>
        <pc:picChg chg="add">
          <ac:chgData name="Urola Erdiko Mankomunitatea, Office" userId="S::office@urolaerdia.eus::61107953-0503-4d6c-b0f0-398b0489eaaa" providerId="AD" clId="Web-{AE61EF2B-BA46-3A5C-0CD5-D5FA9A9B34D9}" dt="2025-11-23T08:16:59.572" v="6"/>
          <ac:picMkLst>
            <pc:docMk/>
            <pc:sldMk cId="3264345728" sldId="257"/>
            <ac:picMk id="4" creationId="{403BDC73-F0B0-237B-08D6-22BD5E2B9554}"/>
          </ac:picMkLst>
        </pc:picChg>
        <pc:cxnChg chg="add">
          <ac:chgData name="Urola Erdiko Mankomunitatea, Office" userId="S::office@urolaerdia.eus::61107953-0503-4d6c-b0f0-398b0489eaaa" providerId="AD" clId="Web-{AE61EF2B-BA46-3A5C-0CD5-D5FA9A9B34D9}" dt="2025-11-23T08:16:59.572" v="6"/>
          <ac:cxnSpMkLst>
            <pc:docMk/>
            <pc:sldMk cId="3264345728" sldId="257"/>
            <ac:cxnSpMk id="12" creationId="{8735974F-4AEB-7FF5-2ACD-507BAE2AF2A7}"/>
          </ac:cxnSpMkLst>
        </pc:cxnChg>
      </pc:sldChg>
      <pc:sldChg chg="addSp delSp modSp add replId">
        <pc:chgData name="Urola Erdiko Mankomunitatea, Office" userId="S::office@urolaerdia.eus::61107953-0503-4d6c-b0f0-398b0489eaaa" providerId="AD" clId="Web-{AE61EF2B-BA46-3A5C-0CD5-D5FA9A9B34D9}" dt="2025-11-23T08:39:01.478" v="673" actId="20577"/>
        <pc:sldMkLst>
          <pc:docMk/>
          <pc:sldMk cId="1471387453" sldId="258"/>
        </pc:sldMkLst>
        <pc:spChg chg="add mod">
          <ac:chgData name="Urola Erdiko Mankomunitatea, Office" userId="S::office@urolaerdia.eus::61107953-0503-4d6c-b0f0-398b0489eaaa" providerId="AD" clId="Web-{AE61EF2B-BA46-3A5C-0CD5-D5FA9A9B34D9}" dt="2025-11-23T08:25:46.952" v="412" actId="1076"/>
          <ac:spMkLst>
            <pc:docMk/>
            <pc:sldMk cId="1471387453" sldId="258"/>
            <ac:spMk id="3" creationId="{8CDB067C-942E-8A25-36EA-7C5CD23B9CB9}"/>
          </ac:spMkLst>
        </pc:spChg>
        <pc:spChg chg="mod">
          <ac:chgData name="Urola Erdiko Mankomunitatea, Office" userId="S::office@urolaerdia.eus::61107953-0503-4d6c-b0f0-398b0489eaaa" providerId="AD" clId="Web-{AE61EF2B-BA46-3A5C-0CD5-D5FA9A9B34D9}" dt="2025-11-23T08:22:38.859" v="280" actId="20577"/>
          <ac:spMkLst>
            <pc:docMk/>
            <pc:sldMk cId="1471387453" sldId="258"/>
            <ac:spMk id="14" creationId="{73603C83-A7B2-ECAA-3F78-AC2FF954D1B0}"/>
          </ac:spMkLst>
        </pc:spChg>
        <pc:spChg chg="mod">
          <ac:chgData name="Urola Erdiko Mankomunitatea, Office" userId="S::office@urolaerdia.eus::61107953-0503-4d6c-b0f0-398b0489eaaa" providerId="AD" clId="Web-{AE61EF2B-BA46-3A5C-0CD5-D5FA9A9B34D9}" dt="2025-11-23T08:25:24.137" v="408" actId="20577"/>
          <ac:spMkLst>
            <pc:docMk/>
            <pc:sldMk cId="1471387453" sldId="258"/>
            <ac:spMk id="15" creationId="{A89895A9-D576-6C63-EE3A-E39CE4043E75}"/>
          </ac:spMkLst>
        </pc:spChg>
        <pc:spChg chg="add mod">
          <ac:chgData name="Urola Erdiko Mankomunitatea, Office" userId="S::office@urolaerdia.eus::61107953-0503-4d6c-b0f0-398b0489eaaa" providerId="AD" clId="Web-{AE61EF2B-BA46-3A5C-0CD5-D5FA9A9B34D9}" dt="2025-11-23T08:39:01.478" v="673" actId="20577"/>
          <ac:spMkLst>
            <pc:docMk/>
            <pc:sldMk cId="1471387453" sldId="258"/>
            <ac:spMk id="17" creationId="{E035CBC8-450E-7C50-A81D-CDC55F502E19}"/>
          </ac:spMkLst>
        </pc:spChg>
      </pc:sldChg>
      <pc:sldChg chg="add replId">
        <pc:chgData name="Urola Erdiko Mankomunitatea, Office" userId="S::office@urolaerdia.eus::61107953-0503-4d6c-b0f0-398b0489eaaa" providerId="AD" clId="Web-{AE61EF2B-BA46-3A5C-0CD5-D5FA9A9B34D9}" dt="2025-11-23T08:25:59.640" v="413"/>
        <pc:sldMkLst>
          <pc:docMk/>
          <pc:sldMk cId="4136394761" sldId="259"/>
        </pc:sldMkLst>
      </pc:sldChg>
      <pc:sldChg chg="addSp delSp modSp add replId">
        <pc:chgData name="Urola Erdiko Mankomunitatea, Office" userId="S::office@urolaerdia.eus::61107953-0503-4d6c-b0f0-398b0489eaaa" providerId="AD" clId="Web-{AE61EF2B-BA46-3A5C-0CD5-D5FA9A9B34D9}" dt="2025-11-23T08:43:13.794" v="681" actId="20577"/>
        <pc:sldMkLst>
          <pc:docMk/>
          <pc:sldMk cId="535999712" sldId="260"/>
        </pc:sldMkLst>
        <pc:spChg chg="add mod">
          <ac:chgData name="Urola Erdiko Mankomunitatea, Office" userId="S::office@urolaerdia.eus::61107953-0503-4d6c-b0f0-398b0489eaaa" providerId="AD" clId="Web-{AE61EF2B-BA46-3A5C-0CD5-D5FA9A9B34D9}" dt="2025-11-23T08:38:53.478" v="672"/>
          <ac:spMkLst>
            <pc:docMk/>
            <pc:sldMk cId="535999712" sldId="260"/>
            <ac:spMk id="2" creationId="{769C6518-59D4-D39E-726C-8A316CAA806F}"/>
          </ac:spMkLst>
        </pc:spChg>
        <pc:spChg chg="mod">
          <ac:chgData name="Urola Erdiko Mankomunitatea, Office" userId="S::office@urolaerdia.eus::61107953-0503-4d6c-b0f0-398b0489eaaa" providerId="AD" clId="Web-{AE61EF2B-BA46-3A5C-0CD5-D5FA9A9B34D9}" dt="2025-11-23T08:36:18.430" v="613" actId="14100"/>
          <ac:spMkLst>
            <pc:docMk/>
            <pc:sldMk cId="535999712" sldId="260"/>
            <ac:spMk id="15" creationId="{CBEA0EC7-DFFF-05FE-8766-E6280EE146D5}"/>
          </ac:spMkLst>
        </pc:spChg>
        <pc:spChg chg="add mod">
          <ac:chgData name="Urola Erdiko Mankomunitatea, Office" userId="S::office@urolaerdia.eus::61107953-0503-4d6c-b0f0-398b0489eaaa" providerId="AD" clId="Web-{AE61EF2B-BA46-3A5C-0CD5-D5FA9A9B34D9}" dt="2025-11-23T08:38:16.337" v="670" actId="20577"/>
          <ac:spMkLst>
            <pc:docMk/>
            <pc:sldMk cId="535999712" sldId="260"/>
            <ac:spMk id="16" creationId="{6426F239-D21A-F0F5-53BE-F289B6F5977B}"/>
          </ac:spMkLst>
        </pc:spChg>
        <pc:spChg chg="add mod">
          <ac:chgData name="Urola Erdiko Mankomunitatea, Office" userId="S::office@urolaerdia.eus::61107953-0503-4d6c-b0f0-398b0489eaaa" providerId="AD" clId="Web-{AE61EF2B-BA46-3A5C-0CD5-D5FA9A9B34D9}" dt="2025-11-23T08:43:13.794" v="681" actId="20577"/>
          <ac:spMkLst>
            <pc:docMk/>
            <pc:sldMk cId="535999712" sldId="260"/>
            <ac:spMk id="17" creationId="{5B6041E3-A38A-83A4-9E23-11D5C67352E9}"/>
          </ac:spMkLst>
        </pc:spChg>
      </pc:sldChg>
    </pc:docChg>
  </pc:docChgLst>
  <pc:docChgLst>
    <pc:chgData name="Urola Erdiko Mankomunitatea, Office" userId="S::office@urolaerdia.eus::61107953-0503-4d6c-b0f0-398b0489eaaa" providerId="AD" clId="Web-{06EF8615-6A21-237D-E5B7-D09ED009E0D9}"/>
    <pc:docChg chg="addSld delSld modSld sldOrd">
      <pc:chgData name="Urola Erdiko Mankomunitatea, Office" userId="S::office@urolaerdia.eus::61107953-0503-4d6c-b0f0-398b0489eaaa" providerId="AD" clId="Web-{06EF8615-6A21-237D-E5B7-D09ED009E0D9}" dt="2025-11-23T11:32:48.837" v="2572" actId="20577"/>
      <pc:docMkLst>
        <pc:docMk/>
      </pc:docMkLst>
      <pc:sldChg chg="modSp">
        <pc:chgData name="Urola Erdiko Mankomunitatea, Office" userId="S::office@urolaerdia.eus::61107953-0503-4d6c-b0f0-398b0489eaaa" providerId="AD" clId="Web-{06EF8615-6A21-237D-E5B7-D09ED009E0D9}" dt="2025-11-23T11:09:03.209" v="1576" actId="20577"/>
        <pc:sldMkLst>
          <pc:docMk/>
          <pc:sldMk cId="3264345728" sldId="257"/>
        </pc:sldMkLst>
        <pc:spChg chg="mod">
          <ac:chgData name="Urola Erdiko Mankomunitatea, Office" userId="S::office@urolaerdia.eus::61107953-0503-4d6c-b0f0-398b0489eaaa" providerId="AD" clId="Web-{06EF8615-6A21-237D-E5B7-D09ED009E0D9}" dt="2025-11-23T11:09:03.209" v="1576" actId="20577"/>
          <ac:spMkLst>
            <pc:docMk/>
            <pc:sldMk cId="3264345728" sldId="257"/>
            <ac:spMk id="15" creationId="{F678277A-4C94-6096-75D6-AA4609903F59}"/>
          </ac:spMkLst>
        </pc:spChg>
      </pc:sldChg>
      <pc:sldChg chg="addSp delSp modSp">
        <pc:chgData name="Urola Erdiko Mankomunitatea, Office" userId="S::office@urolaerdia.eus::61107953-0503-4d6c-b0f0-398b0489eaaa" providerId="AD" clId="Web-{06EF8615-6A21-237D-E5B7-D09ED009E0D9}" dt="2025-11-23T10:54:17.130" v="899"/>
        <pc:sldMkLst>
          <pc:docMk/>
          <pc:sldMk cId="4136394761" sldId="259"/>
        </pc:sldMkLst>
        <pc:spChg chg="add">
          <ac:chgData name="Urola Erdiko Mankomunitatea, Office" userId="S::office@urolaerdia.eus::61107953-0503-4d6c-b0f0-398b0489eaaa" providerId="AD" clId="Web-{06EF8615-6A21-237D-E5B7-D09ED009E0D9}" dt="2025-11-23T10:54:17.130" v="899"/>
          <ac:spMkLst>
            <pc:docMk/>
            <pc:sldMk cId="4136394761" sldId="259"/>
            <ac:spMk id="3" creationId="{00AC8DBE-D9CA-C604-5E32-24B35336EF89}"/>
          </ac:spMkLst>
        </pc:spChg>
        <pc:spChg chg="mod">
          <ac:chgData name="Urola Erdiko Mankomunitatea, Office" userId="S::office@urolaerdia.eus::61107953-0503-4d6c-b0f0-398b0489eaaa" providerId="AD" clId="Web-{06EF8615-6A21-237D-E5B7-D09ED009E0D9}" dt="2025-11-23T09:39:58.020" v="191" actId="20577"/>
          <ac:spMkLst>
            <pc:docMk/>
            <pc:sldMk cId="4136394761" sldId="259"/>
            <ac:spMk id="15" creationId="{BF0CF67D-CD39-F030-59A7-83D0AD4132C6}"/>
          </ac:spMkLst>
        </pc:spChg>
      </pc:sldChg>
      <pc:sldChg chg="modSp">
        <pc:chgData name="Urola Erdiko Mankomunitatea, Office" userId="S::office@urolaerdia.eus::61107953-0503-4d6c-b0f0-398b0489eaaa" providerId="AD" clId="Web-{06EF8615-6A21-237D-E5B7-D09ED009E0D9}" dt="2025-11-23T09:41:35.054" v="227" actId="1076"/>
        <pc:sldMkLst>
          <pc:docMk/>
          <pc:sldMk cId="535999712" sldId="260"/>
        </pc:sldMkLst>
        <pc:spChg chg="mod">
          <ac:chgData name="Urola Erdiko Mankomunitatea, Office" userId="S::office@urolaerdia.eus::61107953-0503-4d6c-b0f0-398b0489eaaa" providerId="AD" clId="Web-{06EF8615-6A21-237D-E5B7-D09ED009E0D9}" dt="2025-11-23T09:41:31.694" v="226" actId="20577"/>
          <ac:spMkLst>
            <pc:docMk/>
            <pc:sldMk cId="535999712" sldId="260"/>
            <ac:spMk id="15" creationId="{CBEA0EC7-DFFF-05FE-8766-E6280EE146D5}"/>
          </ac:spMkLst>
        </pc:spChg>
        <pc:spChg chg="mod">
          <ac:chgData name="Urola Erdiko Mankomunitatea, Office" userId="S::office@urolaerdia.eus::61107953-0503-4d6c-b0f0-398b0489eaaa" providerId="AD" clId="Web-{06EF8615-6A21-237D-E5B7-D09ED009E0D9}" dt="2025-11-23T09:41:35.054" v="227" actId="1076"/>
          <ac:spMkLst>
            <pc:docMk/>
            <pc:sldMk cId="535999712" sldId="260"/>
            <ac:spMk id="16" creationId="{6426F239-D21A-F0F5-53BE-F289B6F5977B}"/>
          </ac:spMkLst>
        </pc:spChg>
      </pc:sldChg>
      <pc:sldChg chg="addSp modSp add replId">
        <pc:chgData name="Urola Erdiko Mankomunitatea, Office" userId="S::office@urolaerdia.eus::61107953-0503-4d6c-b0f0-398b0489eaaa" providerId="AD" clId="Web-{06EF8615-6A21-237D-E5B7-D09ED009E0D9}" dt="2025-11-23T10:54:38.693" v="904" actId="20577"/>
        <pc:sldMkLst>
          <pc:docMk/>
          <pc:sldMk cId="3401980521" sldId="261"/>
        </pc:sldMkLst>
        <pc:spChg chg="mod">
          <ac:chgData name="Urola Erdiko Mankomunitatea, Office" userId="S::office@urolaerdia.eus::61107953-0503-4d6c-b0f0-398b0489eaaa" providerId="AD" clId="Web-{06EF8615-6A21-237D-E5B7-D09ED009E0D9}" dt="2025-11-23T09:42:39.539" v="243" actId="20577"/>
          <ac:spMkLst>
            <pc:docMk/>
            <pc:sldMk cId="3401980521" sldId="261"/>
            <ac:spMk id="3" creationId="{C4E31E0E-ABBC-9FF3-A71E-FB40A334DC52}"/>
          </ac:spMkLst>
        </pc:spChg>
        <pc:spChg chg="mod">
          <ac:chgData name="Urola Erdiko Mankomunitatea, Office" userId="S::office@urolaerdia.eus::61107953-0503-4d6c-b0f0-398b0489eaaa" providerId="AD" clId="Web-{06EF8615-6A21-237D-E5B7-D09ED009E0D9}" dt="2025-11-23T09:41:50.913" v="233" actId="20577"/>
          <ac:spMkLst>
            <pc:docMk/>
            <pc:sldMk cId="3401980521" sldId="261"/>
            <ac:spMk id="14" creationId="{924C72E4-84B2-3E5E-89FA-6E042CFAB014}"/>
          </ac:spMkLst>
        </pc:spChg>
        <pc:spChg chg="mod">
          <ac:chgData name="Urola Erdiko Mankomunitatea, Office" userId="S::office@urolaerdia.eus::61107953-0503-4d6c-b0f0-398b0489eaaa" providerId="AD" clId="Web-{06EF8615-6A21-237D-E5B7-D09ED009E0D9}" dt="2025-11-23T10:44:55.041" v="641" actId="20577"/>
          <ac:spMkLst>
            <pc:docMk/>
            <pc:sldMk cId="3401980521" sldId="261"/>
            <ac:spMk id="15" creationId="{F91F9214-24E6-05E7-7380-ADE8C1FBFA5C}"/>
          </ac:spMkLst>
        </pc:spChg>
        <pc:spChg chg="add mod">
          <ac:chgData name="Urola Erdiko Mankomunitatea, Office" userId="S::office@urolaerdia.eus::61107953-0503-4d6c-b0f0-398b0489eaaa" providerId="AD" clId="Web-{06EF8615-6A21-237D-E5B7-D09ED009E0D9}" dt="2025-11-23T10:54:38.693" v="904" actId="20577"/>
          <ac:spMkLst>
            <pc:docMk/>
            <pc:sldMk cId="3401980521" sldId="261"/>
            <ac:spMk id="16" creationId="{EA893A54-7194-A09A-972A-4983F4D9F611}"/>
          </ac:spMkLst>
        </pc:spChg>
      </pc:sldChg>
      <pc:sldChg chg="addSp delSp modSp add replId modNotes">
        <pc:chgData name="Urola Erdiko Mankomunitatea, Office" userId="S::office@urolaerdia.eus::61107953-0503-4d6c-b0f0-398b0489eaaa" providerId="AD" clId="Web-{06EF8615-6A21-237D-E5B7-D09ED009E0D9}" dt="2025-11-23T10:55:05.115" v="910"/>
        <pc:sldMkLst>
          <pc:docMk/>
          <pc:sldMk cId="1430589385" sldId="262"/>
        </pc:sldMkLst>
        <pc:spChg chg="mod">
          <ac:chgData name="Urola Erdiko Mankomunitatea, Office" userId="S::office@urolaerdia.eus::61107953-0503-4d6c-b0f0-398b0489eaaa" providerId="AD" clId="Web-{06EF8615-6A21-237D-E5B7-D09ED009E0D9}" dt="2025-11-23T10:45:15.339" v="660" actId="20577"/>
          <ac:spMkLst>
            <pc:docMk/>
            <pc:sldMk cId="1430589385" sldId="262"/>
            <ac:spMk id="15" creationId="{5474FF98-9E77-98D3-C77B-955EAB206558}"/>
          </ac:spMkLst>
        </pc:spChg>
        <pc:spChg chg="add mod">
          <ac:chgData name="Urola Erdiko Mankomunitatea, Office" userId="S::office@urolaerdia.eus::61107953-0503-4d6c-b0f0-398b0489eaaa" providerId="AD" clId="Web-{06EF8615-6A21-237D-E5B7-D09ED009E0D9}" dt="2025-11-23T10:32:47.311" v="448" actId="20577"/>
          <ac:spMkLst>
            <pc:docMk/>
            <pc:sldMk cId="1430589385" sldId="262"/>
            <ac:spMk id="16" creationId="{DE490B95-8C82-C780-EC1D-7F4C17E0CE18}"/>
          </ac:spMkLst>
        </pc:spChg>
        <pc:spChg chg="add">
          <ac:chgData name="Urola Erdiko Mankomunitatea, Office" userId="S::office@urolaerdia.eus::61107953-0503-4d6c-b0f0-398b0489eaaa" providerId="AD" clId="Web-{06EF8615-6A21-237D-E5B7-D09ED009E0D9}" dt="2025-11-23T10:54:57.411" v="909"/>
          <ac:spMkLst>
            <pc:docMk/>
            <pc:sldMk cId="1430589385" sldId="262"/>
            <ac:spMk id="19" creationId="{78180284-9B10-4745-2FAC-757AB7C6BBE0}"/>
          </ac:spMkLst>
        </pc:spChg>
      </pc:sldChg>
      <pc:sldChg chg="addSp delSp modSp add replId">
        <pc:chgData name="Urola Erdiko Mankomunitatea, Office" userId="S::office@urolaerdia.eus::61107953-0503-4d6c-b0f0-398b0489eaaa" providerId="AD" clId="Web-{06EF8615-6A21-237D-E5B7-D09ED009E0D9}" dt="2025-11-23T10:55:08.818" v="911"/>
        <pc:sldMkLst>
          <pc:docMk/>
          <pc:sldMk cId="258353288" sldId="263"/>
        </pc:sldMkLst>
        <pc:spChg chg="add">
          <ac:chgData name="Urola Erdiko Mankomunitatea, Office" userId="S::office@urolaerdia.eus::61107953-0503-4d6c-b0f0-398b0489eaaa" providerId="AD" clId="Web-{06EF8615-6A21-237D-E5B7-D09ED009E0D9}" dt="2025-11-23T10:55:08.818" v="911"/>
          <ac:spMkLst>
            <pc:docMk/>
            <pc:sldMk cId="258353288" sldId="263"/>
            <ac:spMk id="18" creationId="{231DA311-F0D0-54EE-7F07-A4B5357B272E}"/>
          </ac:spMkLst>
        </pc:spChg>
        <pc:picChg chg="add mod">
          <ac:chgData name="Urola Erdiko Mankomunitatea, Office" userId="S::office@urolaerdia.eus::61107953-0503-4d6c-b0f0-398b0489eaaa" providerId="AD" clId="Web-{06EF8615-6A21-237D-E5B7-D09ED009E0D9}" dt="2025-11-23T10:34:32.203" v="460" actId="14100"/>
          <ac:picMkLst>
            <pc:docMk/>
            <pc:sldMk cId="258353288" sldId="263"/>
            <ac:picMk id="2" creationId="{3BF46E9F-31E7-C7EB-0490-05BC84C7A8A7}"/>
          </ac:picMkLst>
        </pc:picChg>
      </pc:sldChg>
      <pc:sldChg chg="addSp delSp modSp add replId">
        <pc:chgData name="Urola Erdiko Mankomunitatea, Office" userId="S::office@urolaerdia.eus::61107953-0503-4d6c-b0f0-398b0489eaaa" providerId="AD" clId="Web-{06EF8615-6A21-237D-E5B7-D09ED009E0D9}" dt="2025-11-23T10:55:43.584" v="917" actId="1076"/>
        <pc:sldMkLst>
          <pc:docMk/>
          <pc:sldMk cId="3910722505" sldId="264"/>
        </pc:sldMkLst>
        <pc:spChg chg="mod">
          <ac:chgData name="Urola Erdiko Mankomunitatea, Office" userId="S::office@urolaerdia.eus::61107953-0503-4d6c-b0f0-398b0489eaaa" providerId="AD" clId="Web-{06EF8615-6A21-237D-E5B7-D09ED009E0D9}" dt="2025-11-23T10:55:43.584" v="917" actId="1076"/>
          <ac:spMkLst>
            <pc:docMk/>
            <pc:sldMk cId="3910722505" sldId="264"/>
            <ac:spMk id="3" creationId="{BF91668A-8915-3196-4BC2-8DFB5E0D27ED}"/>
          </ac:spMkLst>
        </pc:spChg>
        <pc:spChg chg="mod">
          <ac:chgData name="Urola Erdiko Mankomunitatea, Office" userId="S::office@urolaerdia.eus::61107953-0503-4d6c-b0f0-398b0489eaaa" providerId="AD" clId="Web-{06EF8615-6A21-237D-E5B7-D09ED009E0D9}" dt="2025-11-23T10:34:53.938" v="468" actId="20577"/>
          <ac:spMkLst>
            <pc:docMk/>
            <pc:sldMk cId="3910722505" sldId="264"/>
            <ac:spMk id="14" creationId="{EABF855A-CED4-0B80-341C-65E80BBAC6EB}"/>
          </ac:spMkLst>
        </pc:spChg>
        <pc:spChg chg="mod">
          <ac:chgData name="Urola Erdiko Mankomunitatea, Office" userId="S::office@urolaerdia.eus::61107953-0503-4d6c-b0f0-398b0489eaaa" providerId="AD" clId="Web-{06EF8615-6A21-237D-E5B7-D09ED009E0D9}" dt="2025-11-23T10:46:42.717" v="705" actId="20577"/>
          <ac:spMkLst>
            <pc:docMk/>
            <pc:sldMk cId="3910722505" sldId="264"/>
            <ac:spMk id="15" creationId="{565DFA5E-5B2D-4E44-1483-0B66451BD234}"/>
          </ac:spMkLst>
        </pc:spChg>
        <pc:spChg chg="add mod">
          <ac:chgData name="Urola Erdiko Mankomunitatea, Office" userId="S::office@urolaerdia.eus::61107953-0503-4d6c-b0f0-398b0489eaaa" providerId="AD" clId="Web-{06EF8615-6A21-237D-E5B7-D09ED009E0D9}" dt="2025-11-23T10:55:34.334" v="916" actId="20577"/>
          <ac:spMkLst>
            <pc:docMk/>
            <pc:sldMk cId="3910722505" sldId="264"/>
            <ac:spMk id="17" creationId="{0AB6EC2E-A2AC-A398-380B-95F418DEB47C}"/>
          </ac:spMkLst>
        </pc:spChg>
      </pc:sldChg>
      <pc:sldChg chg="addSp delSp modSp add replId">
        <pc:chgData name="Urola Erdiko Mankomunitatea, Office" userId="S::office@urolaerdia.eus::61107953-0503-4d6c-b0f0-398b0489eaaa" providerId="AD" clId="Web-{06EF8615-6A21-237D-E5B7-D09ED009E0D9}" dt="2025-11-23T10:55:57.740" v="919"/>
        <pc:sldMkLst>
          <pc:docMk/>
          <pc:sldMk cId="2921093970" sldId="265"/>
        </pc:sldMkLst>
        <pc:spChg chg="mod">
          <ac:chgData name="Urola Erdiko Mankomunitatea, Office" userId="S::office@urolaerdia.eus::61107953-0503-4d6c-b0f0-398b0489eaaa" providerId="AD" clId="Web-{06EF8615-6A21-237D-E5B7-D09ED009E0D9}" dt="2025-11-23T10:50:41.424" v="795" actId="20577"/>
          <ac:spMkLst>
            <pc:docMk/>
            <pc:sldMk cId="2921093970" sldId="265"/>
            <ac:spMk id="15" creationId="{F0F2BC28-6A20-8007-5395-4498A9254CF5}"/>
          </ac:spMkLst>
        </pc:spChg>
        <pc:spChg chg="add">
          <ac:chgData name="Urola Erdiko Mankomunitatea, Office" userId="S::office@urolaerdia.eus::61107953-0503-4d6c-b0f0-398b0489eaaa" providerId="AD" clId="Web-{06EF8615-6A21-237D-E5B7-D09ED009E0D9}" dt="2025-11-23T10:55:57.740" v="919"/>
          <ac:spMkLst>
            <pc:docMk/>
            <pc:sldMk cId="2921093970" sldId="265"/>
            <ac:spMk id="17" creationId="{61C91414-EB0B-EE3D-EF05-48EC4C45F660}"/>
          </ac:spMkLst>
        </pc:spChg>
      </pc:sldChg>
      <pc:sldChg chg="addSp delSp modSp add replId">
        <pc:chgData name="Urola Erdiko Mankomunitatea, Office" userId="S::office@urolaerdia.eus::61107953-0503-4d6c-b0f0-398b0489eaaa" providerId="AD" clId="Web-{06EF8615-6A21-237D-E5B7-D09ED009E0D9}" dt="2025-11-23T10:57:21.262" v="1020" actId="20577"/>
        <pc:sldMkLst>
          <pc:docMk/>
          <pc:sldMk cId="4285930686" sldId="266"/>
        </pc:sldMkLst>
        <pc:spChg chg="mod">
          <ac:chgData name="Urola Erdiko Mankomunitatea, Office" userId="S::office@urolaerdia.eus::61107953-0503-4d6c-b0f0-398b0489eaaa" providerId="AD" clId="Web-{06EF8615-6A21-237D-E5B7-D09ED009E0D9}" dt="2025-11-23T10:57:21.262" v="1020" actId="20577"/>
          <ac:spMkLst>
            <pc:docMk/>
            <pc:sldMk cId="4285930686" sldId="266"/>
            <ac:spMk id="15" creationId="{FD1ECDFD-409B-8036-A71E-3CE03EA3C008}"/>
          </ac:spMkLst>
        </pc:spChg>
        <pc:spChg chg="add mod">
          <ac:chgData name="Urola Erdiko Mankomunitatea, Office" userId="S::office@urolaerdia.eus::61107953-0503-4d6c-b0f0-398b0489eaaa" providerId="AD" clId="Web-{06EF8615-6A21-237D-E5B7-D09ED009E0D9}" dt="2025-11-23T10:53:52.864" v="898" actId="20577"/>
          <ac:spMkLst>
            <pc:docMk/>
            <pc:sldMk cId="4285930686" sldId="266"/>
            <ac:spMk id="17" creationId="{E68BBD31-E103-5669-C200-36B08546A89C}"/>
          </ac:spMkLst>
        </pc:spChg>
        <pc:spChg chg="add">
          <ac:chgData name="Urola Erdiko Mankomunitatea, Office" userId="S::office@urolaerdia.eus::61107953-0503-4d6c-b0f0-398b0489eaaa" providerId="AD" clId="Web-{06EF8615-6A21-237D-E5B7-D09ED009E0D9}" dt="2025-11-23T10:56:05.959" v="921"/>
          <ac:spMkLst>
            <pc:docMk/>
            <pc:sldMk cId="4285930686" sldId="266"/>
            <ac:spMk id="19" creationId="{C8F70D16-2280-A4DD-9D49-2838AC7878A3}"/>
          </ac:spMkLst>
        </pc:spChg>
      </pc:sldChg>
      <pc:sldChg chg="addSp modSp add replId">
        <pc:chgData name="Urola Erdiko Mankomunitatea, Office" userId="S::office@urolaerdia.eus::61107953-0503-4d6c-b0f0-398b0489eaaa" providerId="AD" clId="Web-{06EF8615-6A21-237D-E5B7-D09ED009E0D9}" dt="2025-11-23T11:07:51.849" v="1507" actId="20577"/>
        <pc:sldMkLst>
          <pc:docMk/>
          <pc:sldMk cId="756561311" sldId="267"/>
        </pc:sldMkLst>
        <pc:spChg chg="mod">
          <ac:chgData name="Urola Erdiko Mankomunitatea, Office" userId="S::office@urolaerdia.eus::61107953-0503-4d6c-b0f0-398b0489eaaa" providerId="AD" clId="Web-{06EF8615-6A21-237D-E5B7-D09ED009E0D9}" dt="2025-11-23T11:00:55.370" v="1240" actId="20577"/>
          <ac:spMkLst>
            <pc:docMk/>
            <pc:sldMk cId="756561311" sldId="267"/>
            <ac:spMk id="3" creationId="{34562F93-874E-CFDF-5E9E-0C0797191A80}"/>
          </ac:spMkLst>
        </pc:spChg>
        <pc:spChg chg="mod">
          <ac:chgData name="Urola Erdiko Mankomunitatea, Office" userId="S::office@urolaerdia.eus::61107953-0503-4d6c-b0f0-398b0489eaaa" providerId="AD" clId="Web-{06EF8615-6A21-237D-E5B7-D09ED009E0D9}" dt="2025-11-23T10:58:17.798" v="1054" actId="20577"/>
          <ac:spMkLst>
            <pc:docMk/>
            <pc:sldMk cId="756561311" sldId="267"/>
            <ac:spMk id="14" creationId="{BCF277F4-4909-8F7D-A4A8-8E1520CC713D}"/>
          </ac:spMkLst>
        </pc:spChg>
        <pc:spChg chg="mod">
          <ac:chgData name="Urola Erdiko Mankomunitatea, Office" userId="S::office@urolaerdia.eus::61107953-0503-4d6c-b0f0-398b0489eaaa" providerId="AD" clId="Web-{06EF8615-6A21-237D-E5B7-D09ED009E0D9}" dt="2025-11-23T11:07:51.849" v="1507" actId="20577"/>
          <ac:spMkLst>
            <pc:docMk/>
            <pc:sldMk cId="756561311" sldId="267"/>
            <ac:spMk id="15" creationId="{EE755742-FE64-5BC9-8B2F-040369BF9C08}"/>
          </ac:spMkLst>
        </pc:spChg>
        <pc:spChg chg="add mod">
          <ac:chgData name="Urola Erdiko Mankomunitatea, Office" userId="S::office@urolaerdia.eus::61107953-0503-4d6c-b0f0-398b0489eaaa" providerId="AD" clId="Web-{06EF8615-6A21-237D-E5B7-D09ED009E0D9}" dt="2025-11-23T11:03:16.281" v="1246" actId="20577"/>
          <ac:spMkLst>
            <pc:docMk/>
            <pc:sldMk cId="756561311" sldId="267"/>
            <ac:spMk id="16" creationId="{9BAFAC37-240D-7283-4FE3-2BD4BCEFFE8C}"/>
          </ac:spMkLst>
        </pc:spChg>
        <pc:spChg chg="add mod">
          <ac:chgData name="Urola Erdiko Mankomunitatea, Office" userId="S::office@urolaerdia.eus::61107953-0503-4d6c-b0f0-398b0489eaaa" providerId="AD" clId="Web-{06EF8615-6A21-237D-E5B7-D09ED009E0D9}" dt="2025-11-23T11:07:19.380" v="1500" actId="1076"/>
          <ac:spMkLst>
            <pc:docMk/>
            <pc:sldMk cId="756561311" sldId="267"/>
            <ac:spMk id="18" creationId="{507F1E25-3FE8-5A02-5F06-C277E28AC5C6}"/>
          </ac:spMkLst>
        </pc:spChg>
      </pc:sldChg>
      <pc:sldChg chg="addSp delSp modSp add replId">
        <pc:chgData name="Urola Erdiko Mankomunitatea, Office" userId="S::office@urolaerdia.eus::61107953-0503-4d6c-b0f0-398b0489eaaa" providerId="AD" clId="Web-{06EF8615-6A21-237D-E5B7-D09ED009E0D9}" dt="2025-11-23T11:07:39.661" v="1502"/>
        <pc:sldMkLst>
          <pc:docMk/>
          <pc:sldMk cId="2785065491" sldId="268"/>
        </pc:sldMkLst>
        <pc:spChg chg="mod">
          <ac:chgData name="Urola Erdiko Mankomunitatea, Office" userId="S::office@urolaerdia.eus::61107953-0503-4d6c-b0f0-398b0489eaaa" providerId="AD" clId="Web-{06EF8615-6A21-237D-E5B7-D09ED009E0D9}" dt="2025-11-23T11:06:11.941" v="1468" actId="20577"/>
          <ac:spMkLst>
            <pc:docMk/>
            <pc:sldMk cId="2785065491" sldId="268"/>
            <ac:spMk id="15" creationId="{638F64C6-E50E-4E99-E5DE-AFC5069987EB}"/>
          </ac:spMkLst>
        </pc:spChg>
        <pc:spChg chg="add">
          <ac:chgData name="Urola Erdiko Mankomunitatea, Office" userId="S::office@urolaerdia.eus::61107953-0503-4d6c-b0f0-398b0489eaaa" providerId="AD" clId="Web-{06EF8615-6A21-237D-E5B7-D09ED009E0D9}" dt="2025-11-23T11:07:39.661" v="1502"/>
          <ac:spMkLst>
            <pc:docMk/>
            <pc:sldMk cId="2785065491" sldId="268"/>
            <ac:spMk id="17" creationId="{AA071985-5F3C-0F88-D9A9-420E0ABFE46B}"/>
          </ac:spMkLst>
        </pc:spChg>
      </pc:sldChg>
      <pc:sldChg chg="addSp delSp modSp add replId">
        <pc:chgData name="Urola Erdiko Mankomunitatea, Office" userId="S::office@urolaerdia.eus::61107953-0503-4d6c-b0f0-398b0489eaaa" providerId="AD" clId="Web-{06EF8615-6A21-237D-E5B7-D09ED009E0D9}" dt="2025-11-23T11:12:21.993" v="1732" actId="20577"/>
        <pc:sldMkLst>
          <pc:docMk/>
          <pc:sldMk cId="3858306494" sldId="269"/>
        </pc:sldMkLst>
        <pc:spChg chg="add mod">
          <ac:chgData name="Urola Erdiko Mankomunitatea, Office" userId="S::office@urolaerdia.eus::61107953-0503-4d6c-b0f0-398b0489eaaa" providerId="AD" clId="Web-{06EF8615-6A21-237D-E5B7-D09ED009E0D9}" dt="2025-11-23T11:08:21.334" v="1522" actId="20577"/>
          <ac:spMkLst>
            <pc:docMk/>
            <pc:sldMk cId="3858306494" sldId="269"/>
            <ac:spMk id="3" creationId="{CE5E751B-714C-9AEB-CB06-747D80D6989F}"/>
          </ac:spMkLst>
        </pc:spChg>
        <pc:spChg chg="mod">
          <ac:chgData name="Urola Erdiko Mankomunitatea, Office" userId="S::office@urolaerdia.eus::61107953-0503-4d6c-b0f0-398b0489eaaa" providerId="AD" clId="Web-{06EF8615-6A21-237D-E5B7-D09ED009E0D9}" dt="2025-11-23T11:12:21.993" v="1732" actId="20577"/>
          <ac:spMkLst>
            <pc:docMk/>
            <pc:sldMk cId="3858306494" sldId="269"/>
            <ac:spMk id="15" creationId="{4FA437C8-D0BD-0AC9-EEE0-9DC6E56AD7A6}"/>
          </ac:spMkLst>
        </pc:spChg>
        <pc:spChg chg="mod">
          <ac:chgData name="Urola Erdiko Mankomunitatea, Office" userId="S::office@urolaerdia.eus::61107953-0503-4d6c-b0f0-398b0489eaaa" providerId="AD" clId="Web-{06EF8615-6A21-237D-E5B7-D09ED009E0D9}" dt="2025-11-23T11:10:22.148" v="1608" actId="1076"/>
          <ac:spMkLst>
            <pc:docMk/>
            <pc:sldMk cId="3858306494" sldId="269"/>
            <ac:spMk id="17" creationId="{6C03F671-8888-A926-FD89-921E4D016646}"/>
          </ac:spMkLst>
        </pc:spChg>
        <pc:spChg chg="add mod">
          <ac:chgData name="Urola Erdiko Mankomunitatea, Office" userId="S::office@urolaerdia.eus::61107953-0503-4d6c-b0f0-398b0489eaaa" providerId="AD" clId="Web-{06EF8615-6A21-237D-E5B7-D09ED009E0D9}" dt="2025-11-23T11:09:45.647" v="1580" actId="20577"/>
          <ac:spMkLst>
            <pc:docMk/>
            <pc:sldMk cId="3858306494" sldId="269"/>
            <ac:spMk id="18" creationId="{9C61A193-68A2-41DA-986C-FC4D3A3E44A8}"/>
          </ac:spMkLst>
        </pc:spChg>
      </pc:sldChg>
      <pc:sldChg chg="delSp modSp add replId">
        <pc:chgData name="Urola Erdiko Mankomunitatea, Office" userId="S::office@urolaerdia.eus::61107953-0503-4d6c-b0f0-398b0489eaaa" providerId="AD" clId="Web-{06EF8615-6A21-237D-E5B7-D09ED009E0D9}" dt="2025-11-23T11:15:29.145" v="1930"/>
        <pc:sldMkLst>
          <pc:docMk/>
          <pc:sldMk cId="1553224175" sldId="270"/>
        </pc:sldMkLst>
        <pc:spChg chg="mod">
          <ac:chgData name="Urola Erdiko Mankomunitatea, Office" userId="S::office@urolaerdia.eus::61107953-0503-4d6c-b0f0-398b0489eaaa" providerId="AD" clId="Web-{06EF8615-6A21-237D-E5B7-D09ED009E0D9}" dt="2025-11-23T11:15:26.801" v="1929" actId="20577"/>
          <ac:spMkLst>
            <pc:docMk/>
            <pc:sldMk cId="1553224175" sldId="270"/>
            <ac:spMk id="15" creationId="{FFCE05B9-80A5-0409-02D7-5B4D869F2584}"/>
          </ac:spMkLst>
        </pc:spChg>
      </pc:sldChg>
      <pc:sldChg chg="modSp add replId">
        <pc:chgData name="Urola Erdiko Mankomunitatea, Office" userId="S::office@urolaerdia.eus::61107953-0503-4d6c-b0f0-398b0489eaaa" providerId="AD" clId="Web-{06EF8615-6A21-237D-E5B7-D09ED009E0D9}" dt="2025-11-23T11:22:36.568" v="2256" actId="20577"/>
        <pc:sldMkLst>
          <pc:docMk/>
          <pc:sldMk cId="1246282205" sldId="271"/>
        </pc:sldMkLst>
        <pc:spChg chg="mod">
          <ac:chgData name="Urola Erdiko Mankomunitatea, Office" userId="S::office@urolaerdia.eus::61107953-0503-4d6c-b0f0-398b0489eaaa" providerId="AD" clId="Web-{06EF8615-6A21-237D-E5B7-D09ED009E0D9}" dt="2025-11-23T11:22:36.568" v="2256" actId="20577"/>
          <ac:spMkLst>
            <pc:docMk/>
            <pc:sldMk cId="1246282205" sldId="271"/>
            <ac:spMk id="15" creationId="{1428A215-C55D-FC40-FC43-9E072AEC6BAD}"/>
          </ac:spMkLst>
        </pc:spChg>
      </pc:sldChg>
      <pc:sldChg chg="modSp add replId">
        <pc:chgData name="Urola Erdiko Mankomunitatea, Office" userId="S::office@urolaerdia.eus::61107953-0503-4d6c-b0f0-398b0489eaaa" providerId="AD" clId="Web-{06EF8615-6A21-237D-E5B7-D09ED009E0D9}" dt="2025-11-23T11:23:34.460" v="2359" actId="20577"/>
        <pc:sldMkLst>
          <pc:docMk/>
          <pc:sldMk cId="2247375626" sldId="272"/>
        </pc:sldMkLst>
        <pc:spChg chg="mod">
          <ac:chgData name="Urola Erdiko Mankomunitatea, Office" userId="S::office@urolaerdia.eus::61107953-0503-4d6c-b0f0-398b0489eaaa" providerId="AD" clId="Web-{06EF8615-6A21-237D-E5B7-D09ED009E0D9}" dt="2025-11-23T11:23:34.460" v="2359" actId="20577"/>
          <ac:spMkLst>
            <pc:docMk/>
            <pc:sldMk cId="2247375626" sldId="272"/>
            <ac:spMk id="15" creationId="{B74D1044-9193-2FBC-EB43-F372440E1AA6}"/>
          </ac:spMkLst>
        </pc:spChg>
      </pc:sldChg>
      <pc:sldChg chg="modSp add replId">
        <pc:chgData name="Urola Erdiko Mankomunitatea, Office" userId="S::office@urolaerdia.eus::61107953-0503-4d6c-b0f0-398b0489eaaa" providerId="AD" clId="Web-{06EF8615-6A21-237D-E5B7-D09ED009E0D9}" dt="2025-11-23T11:24:20.133" v="2385" actId="1076"/>
        <pc:sldMkLst>
          <pc:docMk/>
          <pc:sldMk cId="1804103424" sldId="273"/>
        </pc:sldMkLst>
        <pc:spChg chg="mod">
          <ac:chgData name="Urola Erdiko Mankomunitatea, Office" userId="S::office@urolaerdia.eus::61107953-0503-4d6c-b0f0-398b0489eaaa" providerId="AD" clId="Web-{06EF8615-6A21-237D-E5B7-D09ED009E0D9}" dt="2025-11-23T11:24:20.133" v="2385" actId="1076"/>
          <ac:spMkLst>
            <pc:docMk/>
            <pc:sldMk cId="1804103424" sldId="273"/>
            <ac:spMk id="15" creationId="{E5E799A3-EAF9-BA4B-03C9-C83FF2312008}"/>
          </ac:spMkLst>
        </pc:spChg>
      </pc:sldChg>
      <pc:sldChg chg="addSp modSp add ord replId">
        <pc:chgData name="Urola Erdiko Mankomunitatea, Office" userId="S::office@urolaerdia.eus::61107953-0503-4d6c-b0f0-398b0489eaaa" providerId="AD" clId="Web-{06EF8615-6A21-237D-E5B7-D09ED009E0D9}" dt="2025-11-23T11:32:48.837" v="2572" actId="20577"/>
        <pc:sldMkLst>
          <pc:docMk/>
          <pc:sldMk cId="893668046" sldId="274"/>
        </pc:sldMkLst>
        <pc:spChg chg="add mod">
          <ac:chgData name="Urola Erdiko Mankomunitatea, Office" userId="S::office@urolaerdia.eus::61107953-0503-4d6c-b0f0-398b0489eaaa" providerId="AD" clId="Web-{06EF8615-6A21-237D-E5B7-D09ED009E0D9}" dt="2025-11-23T11:32:48.837" v="2572" actId="20577"/>
          <ac:spMkLst>
            <pc:docMk/>
            <pc:sldMk cId="893668046" sldId="274"/>
            <ac:spMk id="2" creationId="{A4767A66-ABCC-1413-9884-CE1672196BB6}"/>
          </ac:spMkLst>
        </pc:spChg>
        <pc:spChg chg="mod">
          <ac:chgData name="Urola Erdiko Mankomunitatea, Office" userId="S::office@urolaerdia.eus::61107953-0503-4d6c-b0f0-398b0489eaaa" providerId="AD" clId="Web-{06EF8615-6A21-237D-E5B7-D09ED009E0D9}" dt="2025-11-23T11:25:35.384" v="2447" actId="20577"/>
          <ac:spMkLst>
            <pc:docMk/>
            <pc:sldMk cId="893668046" sldId="274"/>
            <ac:spMk id="3" creationId="{0CEC96EC-832F-6F7F-6261-08E8FC27215E}"/>
          </ac:spMkLst>
        </pc:spChg>
        <pc:spChg chg="mod">
          <ac:chgData name="Urola Erdiko Mankomunitatea, Office" userId="S::office@urolaerdia.eus::61107953-0503-4d6c-b0f0-398b0489eaaa" providerId="AD" clId="Web-{06EF8615-6A21-237D-E5B7-D09ED009E0D9}" dt="2025-11-23T11:26:17.650" v="2508" actId="20577"/>
          <ac:spMkLst>
            <pc:docMk/>
            <pc:sldMk cId="893668046" sldId="274"/>
            <ac:spMk id="15" creationId="{E65FF6B1-B9E6-A962-FD21-6DDC9D28585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E25C7-2838-4D68-9046-9DDA2B716614}" type="datetimeFigureOut">
              <a:t>26/11/2025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DDDE5-7CA2-4B5D-B45A-2E44E540B892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8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PRAKTIKA KASKARRAK</a:t>
            </a:r>
            <a:endParaRPr lang="en-US" dirty="0"/>
          </a:p>
          <a:p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err="1"/>
              <a:t>Tamaina</a:t>
            </a:r>
            <a:r>
              <a:rPr lang="en-US" dirty="0"/>
              <a:t> </a:t>
            </a:r>
            <a:r>
              <a:rPr lang="en-US" err="1"/>
              <a:t>handikoak</a:t>
            </a:r>
            <a:r>
              <a:rPr lang="en-US" dirty="0"/>
              <a:t> </a:t>
            </a:r>
            <a:r>
              <a:rPr lang="en-US" err="1"/>
              <a:t>ez</a:t>
            </a:r>
            <a:r>
              <a:rPr lang="en-US" dirty="0"/>
              <a:t> dago </a:t>
            </a:r>
            <a:r>
              <a:rPr lang="en-US" err="1"/>
              <a:t>garbi</a:t>
            </a:r>
            <a:r>
              <a:rPr lang="en-US" dirty="0"/>
              <a:t> </a:t>
            </a:r>
            <a:r>
              <a:rPr lang="en-US" err="1"/>
              <a:t>nora</a:t>
            </a:r>
            <a:r>
              <a:rPr lang="en-US" dirty="0"/>
              <a:t> </a:t>
            </a:r>
            <a:r>
              <a:rPr lang="en-US" err="1"/>
              <a:t>bideratzen</a:t>
            </a:r>
            <a:r>
              <a:rPr lang="en-US" dirty="0"/>
              <a:t> </a:t>
            </a:r>
            <a:r>
              <a:rPr lang="en-US" err="1"/>
              <a:t>diren</a:t>
            </a:r>
            <a:r>
              <a:rPr lang="en-US" dirty="0"/>
              <a:t>: </a:t>
            </a:r>
            <a:r>
              <a:rPr lang="en-US" err="1"/>
              <a:t>errefusa</a:t>
            </a:r>
            <a:r>
              <a:rPr lang="en-US" dirty="0"/>
              <a:t> </a:t>
            </a:r>
            <a:r>
              <a:rPr lang="en-US" err="1"/>
              <a:t>moduan</a:t>
            </a:r>
            <a:r>
              <a:rPr lang="en-US" dirty="0"/>
              <a:t> </a:t>
            </a:r>
            <a:r>
              <a:rPr lang="en-US" err="1"/>
              <a:t>kudeatzen</a:t>
            </a:r>
            <a:r>
              <a:rPr lang="en-US" dirty="0"/>
              <a:t> </a:t>
            </a:r>
            <a:r>
              <a:rPr lang="en-US" err="1"/>
              <a:t>diren</a:t>
            </a:r>
            <a:r>
              <a:rPr lang="en-US" dirty="0"/>
              <a:t> </a:t>
            </a:r>
            <a:r>
              <a:rPr lang="en-US" err="1"/>
              <a:t>edo</a:t>
            </a:r>
            <a:r>
              <a:rPr lang="en-US" dirty="0"/>
              <a:t> </a:t>
            </a:r>
            <a:r>
              <a:rPr lang="en-US" err="1"/>
              <a:t>birziklatzen</a:t>
            </a:r>
            <a:r>
              <a:rPr lang="en-US" dirty="0"/>
              <a:t> </a:t>
            </a:r>
            <a:r>
              <a:rPr lang="en-US" err="1"/>
              <a:t>diren</a:t>
            </a:r>
            <a:r>
              <a:rPr lang="en-US" dirty="0"/>
              <a:t>; </a:t>
            </a:r>
            <a:r>
              <a:rPr lang="en-US" err="1"/>
              <a:t>ziurrenik</a:t>
            </a:r>
            <a:r>
              <a:rPr lang="en-US" dirty="0"/>
              <a:t> </a:t>
            </a:r>
            <a:r>
              <a:rPr lang="en-US" err="1"/>
              <a:t>errefusa</a:t>
            </a:r>
            <a:r>
              <a:rPr lang="en-US" dirty="0"/>
              <a:t> </a:t>
            </a:r>
            <a:r>
              <a:rPr lang="en-US" err="1"/>
              <a:t>izango</a:t>
            </a:r>
            <a:r>
              <a:rPr lang="en-US" dirty="0"/>
              <a:t> </a:t>
            </a:r>
            <a:r>
              <a:rPr lang="en-US" err="1"/>
              <a:t>dira</a:t>
            </a:r>
            <a:r>
              <a:rPr lang="en-US" dirty="0"/>
              <a:t>… 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Prebentzio</a:t>
            </a:r>
            <a:r>
              <a:rPr lang="en-US" dirty="0"/>
              <a:t> </a:t>
            </a:r>
            <a:r>
              <a:rPr lang="en-US" err="1"/>
              <a:t>helburuak</a:t>
            </a:r>
            <a:r>
              <a:rPr lang="en-US" dirty="0"/>
              <a:t> </a:t>
            </a:r>
            <a:r>
              <a:rPr lang="en-US" err="1"/>
              <a:t>ez</a:t>
            </a:r>
            <a:r>
              <a:rPr lang="en-US" dirty="0"/>
              <a:t> </a:t>
            </a:r>
            <a:r>
              <a:rPr lang="en-US" err="1"/>
              <a:t>dira</a:t>
            </a:r>
            <a:r>
              <a:rPr lang="en-US" dirty="0"/>
              <a:t> </a:t>
            </a:r>
            <a:r>
              <a:rPr lang="en-US" err="1"/>
              <a:t>zehazten</a:t>
            </a:r>
            <a:r>
              <a:rPr lang="en-US" dirty="0"/>
              <a:t>, </a:t>
            </a:r>
            <a:r>
              <a:rPr lang="en-US" err="1"/>
              <a:t>ez</a:t>
            </a:r>
            <a:r>
              <a:rPr lang="en-US" dirty="0"/>
              <a:t> da argi </a:t>
            </a:r>
            <a:r>
              <a:rPr lang="en-US" err="1"/>
              <a:t>ikusten</a:t>
            </a:r>
            <a:r>
              <a:rPr lang="en-US" dirty="0"/>
              <a:t> </a:t>
            </a:r>
            <a:r>
              <a:rPr lang="en-US" err="1"/>
              <a:t>zer</a:t>
            </a:r>
            <a:r>
              <a:rPr lang="en-US" dirty="0"/>
              <a:t> </a:t>
            </a:r>
            <a:r>
              <a:rPr lang="en-US" err="1"/>
              <a:t>bete</a:t>
            </a:r>
            <a:r>
              <a:rPr lang="en-US" dirty="0"/>
              <a:t> </a:t>
            </a:r>
            <a:r>
              <a:rPr lang="en-US" err="1"/>
              <a:t>behar</a:t>
            </a:r>
            <a:r>
              <a:rPr lang="en-US" dirty="0"/>
              <a:t> den. 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Gaikako</a:t>
            </a:r>
            <a:r>
              <a:rPr lang="en-US" dirty="0"/>
              <a:t> </a:t>
            </a:r>
            <a:r>
              <a:rPr lang="en-US" err="1"/>
              <a:t>bilketako</a:t>
            </a:r>
            <a:r>
              <a:rPr lang="en-US" dirty="0"/>
              <a:t> </a:t>
            </a:r>
            <a:r>
              <a:rPr lang="en-US" err="1"/>
              <a:t>helburuak</a:t>
            </a:r>
            <a:r>
              <a:rPr lang="en-US" dirty="0"/>
              <a:t> </a:t>
            </a:r>
            <a:r>
              <a:rPr lang="en-US" err="1"/>
              <a:t>ez</a:t>
            </a:r>
            <a:r>
              <a:rPr lang="en-US" dirty="0"/>
              <a:t> </a:t>
            </a:r>
            <a:r>
              <a:rPr lang="en-US" err="1"/>
              <a:t>dira</a:t>
            </a:r>
            <a:r>
              <a:rPr lang="en-US" dirty="0"/>
              <a:t> </a:t>
            </a:r>
            <a:r>
              <a:rPr lang="en-US" err="1"/>
              <a:t>markatzen</a:t>
            </a:r>
            <a:r>
              <a:rPr lang="en-US" dirty="0"/>
              <a:t>, </a:t>
            </a:r>
            <a:r>
              <a:rPr lang="en-US" err="1"/>
              <a:t>nahiz</a:t>
            </a:r>
            <a:r>
              <a:rPr lang="en-US" dirty="0"/>
              <a:t> eta </a:t>
            </a:r>
            <a:r>
              <a:rPr lang="en-US" err="1"/>
              <a:t>datua</a:t>
            </a:r>
            <a:r>
              <a:rPr lang="en-US" dirty="0"/>
              <a:t> </a:t>
            </a:r>
            <a:r>
              <a:rPr lang="en-US" err="1"/>
              <a:t>eman</a:t>
            </a:r>
            <a:r>
              <a:rPr lang="en-US" dirty="0"/>
              <a:t>, </a:t>
            </a:r>
            <a:r>
              <a:rPr lang="en-US" err="1"/>
              <a:t>ez</a:t>
            </a:r>
            <a:r>
              <a:rPr lang="en-US" dirty="0"/>
              <a:t> da </a:t>
            </a:r>
            <a:r>
              <a:rPr lang="en-US" err="1"/>
              <a:t>azaltzen</a:t>
            </a:r>
            <a:r>
              <a:rPr lang="en-US" dirty="0"/>
              <a:t> </a:t>
            </a:r>
            <a:r>
              <a:rPr lang="en-US" err="1"/>
              <a:t>helburura</a:t>
            </a:r>
            <a:r>
              <a:rPr lang="en-US" dirty="0"/>
              <a:t> </a:t>
            </a:r>
            <a:r>
              <a:rPr lang="en-US" err="1"/>
              <a:t>iristeko</a:t>
            </a:r>
            <a:r>
              <a:rPr lang="en-US" dirty="0"/>
              <a:t> </a:t>
            </a:r>
            <a:r>
              <a:rPr lang="en-US" err="1"/>
              <a:t>zenbat</a:t>
            </a:r>
            <a:r>
              <a:rPr lang="en-US" dirty="0"/>
              <a:t> </a:t>
            </a:r>
            <a:r>
              <a:rPr lang="en-US" err="1"/>
              <a:t>falta</a:t>
            </a:r>
            <a:r>
              <a:rPr lang="en-US"/>
              <a:t> den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Balantzeak</a:t>
            </a:r>
            <a:r>
              <a:rPr lang="en-US" dirty="0"/>
              <a:t> </a:t>
            </a:r>
            <a:r>
              <a:rPr lang="en-US" err="1"/>
              <a:t>ez</a:t>
            </a:r>
            <a:r>
              <a:rPr lang="en-US" dirty="0"/>
              <a:t> </a:t>
            </a:r>
            <a:r>
              <a:rPr lang="en-US" err="1"/>
              <a:t>dira</a:t>
            </a:r>
            <a:r>
              <a:rPr lang="en-US" dirty="0"/>
              <a:t> </a:t>
            </a:r>
            <a:r>
              <a:rPr lang="en-US" err="1"/>
              <a:t>argiak</a:t>
            </a:r>
            <a:r>
              <a:rPr lang="en-US" dirty="0"/>
              <a:t>: 2024an </a:t>
            </a:r>
            <a:r>
              <a:rPr lang="en-US" err="1"/>
              <a:t>gaika</a:t>
            </a:r>
            <a:r>
              <a:rPr lang="en-US" dirty="0"/>
              <a:t> 110.808 Tn </a:t>
            </a:r>
            <a:r>
              <a:rPr lang="en-US" err="1"/>
              <a:t>biltzen</a:t>
            </a:r>
            <a:r>
              <a:rPr lang="en-US" dirty="0"/>
              <a:t> </a:t>
            </a:r>
            <a:r>
              <a:rPr lang="en-US" err="1"/>
              <a:t>dira</a:t>
            </a:r>
            <a:r>
              <a:rPr lang="en-US" dirty="0"/>
              <a:t>, </a:t>
            </a:r>
            <a:r>
              <a:rPr lang="en-US" err="1"/>
              <a:t>baina</a:t>
            </a:r>
            <a:r>
              <a:rPr lang="en-US" dirty="0"/>
              <a:t> </a:t>
            </a:r>
            <a:r>
              <a:rPr lang="en-US" err="1"/>
              <a:t>tratamendua</a:t>
            </a:r>
            <a:r>
              <a:rPr lang="en-US" dirty="0"/>
              <a:t> </a:t>
            </a:r>
            <a:r>
              <a:rPr lang="en-US" err="1"/>
              <a:t>agertzen</a:t>
            </a:r>
            <a:r>
              <a:rPr lang="en-US" dirty="0"/>
              <a:t> </a:t>
            </a:r>
            <a:r>
              <a:rPr lang="en-US" err="1"/>
              <a:t>denean</a:t>
            </a:r>
            <a:r>
              <a:rPr lang="en-US" dirty="0"/>
              <a:t> 285.700 Tn </a:t>
            </a:r>
            <a:r>
              <a:rPr lang="en-US" err="1"/>
              <a:t>agertzen</a:t>
            </a:r>
            <a:r>
              <a:rPr lang="en-US" dirty="0"/>
              <a:t> </a:t>
            </a:r>
            <a:r>
              <a:rPr lang="en-US" err="1"/>
              <a:t>dira</a:t>
            </a:r>
            <a:r>
              <a:rPr lang="en-US" dirty="0"/>
              <a:t>…. </a:t>
            </a:r>
            <a:r>
              <a:rPr lang="en-US" err="1"/>
              <a:t>Horri</a:t>
            </a:r>
            <a:r>
              <a:rPr lang="en-US" dirty="0"/>
              <a:t> </a:t>
            </a:r>
            <a:r>
              <a:rPr lang="en-US" err="1"/>
              <a:t>gehitu</a:t>
            </a:r>
            <a:r>
              <a:rPr lang="en-US" dirty="0"/>
              <a:t> </a:t>
            </a:r>
            <a:r>
              <a:rPr lang="en-US" err="1"/>
              <a:t>behar</a:t>
            </a:r>
            <a:r>
              <a:rPr lang="en-US" dirty="0"/>
              <a:t> </a:t>
            </a:r>
            <a:r>
              <a:rPr lang="en-US" err="1"/>
              <a:t>zaio</a:t>
            </a:r>
            <a:r>
              <a:rPr lang="en-US" dirty="0"/>
              <a:t> </a:t>
            </a:r>
            <a:r>
              <a:rPr lang="en-US" err="1"/>
              <a:t>ez</a:t>
            </a:r>
            <a:r>
              <a:rPr lang="en-US" dirty="0"/>
              <a:t> dela argi </a:t>
            </a:r>
            <a:r>
              <a:rPr lang="en-US" err="1"/>
              <a:t>geratzen</a:t>
            </a:r>
            <a:r>
              <a:rPr lang="en-US" dirty="0"/>
              <a:t> </a:t>
            </a:r>
            <a:r>
              <a:rPr lang="en-US" err="1"/>
              <a:t>TMBra</a:t>
            </a:r>
            <a:r>
              <a:rPr lang="en-US" dirty="0"/>
              <a:t> </a:t>
            </a:r>
            <a:r>
              <a:rPr lang="en-US" err="1"/>
              <a:t>sartze</a:t>
            </a:r>
            <a:r>
              <a:rPr lang="en-US" dirty="0"/>
              <a:t> </a:t>
            </a:r>
            <a:r>
              <a:rPr lang="en-US" err="1"/>
              <a:t>diren</a:t>
            </a:r>
            <a:r>
              <a:rPr lang="en-US" dirty="0"/>
              <a:t> Tn-k </a:t>
            </a:r>
            <a:r>
              <a:rPr lang="en-US" err="1"/>
              <a:t>balorizazio</a:t>
            </a:r>
            <a:r>
              <a:rPr lang="en-US" dirty="0"/>
              <a:t> </a:t>
            </a:r>
            <a:r>
              <a:rPr lang="en-US" err="1"/>
              <a:t>energetiko</a:t>
            </a:r>
            <a:r>
              <a:rPr lang="en-US" dirty="0"/>
              <a:t> </a:t>
            </a:r>
            <a:r>
              <a:rPr lang="en-US" err="1"/>
              <a:t>edo</a:t>
            </a:r>
            <a:r>
              <a:rPr lang="en-US" dirty="0"/>
              <a:t> material </a:t>
            </a:r>
            <a:r>
              <a:rPr lang="en-US" err="1"/>
              <a:t>bezala</a:t>
            </a:r>
            <a:r>
              <a:rPr lang="en-US" dirty="0"/>
              <a:t> </a:t>
            </a:r>
            <a:r>
              <a:rPr lang="en-US" err="1"/>
              <a:t>sailkatzen</a:t>
            </a:r>
            <a:r>
              <a:rPr lang="en-US" dirty="0"/>
              <a:t> </a:t>
            </a:r>
            <a:r>
              <a:rPr lang="en-US" err="1"/>
              <a:t>dituen</a:t>
            </a:r>
            <a:r>
              <a:rPr lang="en-US" dirty="0"/>
              <a:t>; </a:t>
            </a:r>
            <a:r>
              <a:rPr lang="en-US" err="1"/>
              <a:t>ez</a:t>
            </a:r>
            <a:r>
              <a:rPr lang="en-US" dirty="0"/>
              <a:t> </a:t>
            </a:r>
            <a:r>
              <a:rPr lang="en-US" err="1"/>
              <a:t>dakit</a:t>
            </a:r>
            <a:r>
              <a:rPr lang="en-US" dirty="0"/>
              <a:t> </a:t>
            </a:r>
            <a:r>
              <a:rPr lang="en-US" err="1"/>
              <a:t>gaikako</a:t>
            </a:r>
            <a:r>
              <a:rPr lang="en-US" dirty="0"/>
              <a:t> </a:t>
            </a:r>
            <a:r>
              <a:rPr lang="en-US" err="1"/>
              <a:t>bilketan</a:t>
            </a:r>
            <a:r>
              <a:rPr lang="en-US" dirty="0"/>
              <a:t> </a:t>
            </a:r>
            <a:r>
              <a:rPr lang="en-US" err="1"/>
              <a:t>gehitzen</a:t>
            </a:r>
            <a:r>
              <a:rPr lang="en-US" dirty="0"/>
              <a:t> </a:t>
            </a:r>
            <a:r>
              <a:rPr lang="en-US" err="1"/>
              <a:t>diren</a:t>
            </a:r>
            <a:r>
              <a:rPr lang="en-US"/>
              <a:t>…</a:t>
            </a:r>
            <a:endParaRPr lang="en-US">
              <a:ea typeface="Calibri"/>
              <a:cs typeface="Calibri"/>
            </a:endParaRPr>
          </a:p>
          <a:p>
            <a:endParaRPr lang="eu-ES" dirty="0"/>
          </a:p>
          <a:p>
            <a:r>
              <a:rPr lang="eu-ES" dirty="0"/>
              <a:t>ZALANTZAK</a:t>
            </a:r>
          </a:p>
          <a:p>
            <a:pPr marL="171450" indent="-171450">
              <a:buFont typeface="Arial"/>
              <a:buChar char="•"/>
            </a:pPr>
            <a:r>
              <a:rPr lang="eu-ES"/>
              <a:t>Berrerabiltzea zer den ez du azaltzen: hondakinen edukiontzietako bilketa atalean azaltzen da zer den, arropako edukiontzietan utzitakoa, zalantzagarria berrerabiltzea deitzea ere.</a:t>
            </a:r>
            <a:endParaRPr lang="eu-ES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u-ES"/>
              <a:t>Tamaina handikoak ziurrenik errauskailuan tratatuko dira, baina gaikako bilketa moduan daude kontabilizatuta.</a:t>
            </a:r>
            <a:endParaRPr lang="eu-ES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u-ES" dirty="0"/>
              <a:t>Badio </a:t>
            </a:r>
            <a:r>
              <a:rPr lang="eu-ES" err="1"/>
              <a:t>weborriak</a:t>
            </a:r>
            <a:r>
              <a:rPr lang="eu-ES"/>
              <a:t> gaikako bilketa %48a dela, baina datuak aztertuta %27a da… ez dakit non dagoen aldea edo zergatik dioten gezurra.</a:t>
            </a:r>
            <a:endParaRPr lang="eu-ES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u-ES"/>
              <a:t>Masa fluxua oso nahasia da, ez dago argi Tn-ak nondik datozen eta nora doazen. Gaikako bilketako ehunekoak hazten dira inongo azalpenik gabe.</a:t>
            </a:r>
            <a:endParaRPr lang="eu-ES">
              <a:ea typeface="Calibri" panose="020F0502020204030204"/>
              <a:cs typeface="Calibri" panose="020F0502020204030204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DDDE5-7CA2-4B5D-B45A-2E44E540B892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77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uaren diapositi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u-ES"/>
              <a:t>Egin klik titulu maisuaren estiloa aldatzeko</a:t>
            </a:r>
          </a:p>
        </p:txBody>
      </p:sp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u-ES"/>
              <a:t>Egin klik maisuaren azpititulu-estiloa editatzeko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CA29-9061-487F-9F98-E96272CF3756}" type="datetimeFigureOut">
              <a:rPr lang="eu-ES" smtClean="0"/>
              <a:t>2025/11/26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A4D4-586E-4547-AEC6-A3FD4735AAD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9225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u-ES"/>
              <a:t>Egin klik testu maisuaren 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CA29-9061-487F-9F98-E96272CF3756}" type="datetimeFigureOut">
              <a:rPr lang="eu-ES" smtClean="0"/>
              <a:t>2025/11/26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A4D4-586E-4547-AEC6-A3FD4735AAD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29657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buru bertikala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u-ES"/>
              <a:t>Egin klik titulu maisuaren estiloa aldatzeko</a:t>
            </a:r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u-ES"/>
              <a:t>Egin klik testu maisuaren 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CA29-9061-487F-9F98-E96272CF3756}" type="datetimeFigureOut">
              <a:rPr lang="eu-ES" smtClean="0"/>
              <a:t>2025/11/26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A4D4-586E-4547-AEC6-A3FD4735AAD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76809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u-ES"/>
              <a:t>Egin klik testu maisuaren 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CA29-9061-487F-9F98-E96272CF3756}" type="datetimeFigureOut">
              <a:rPr lang="eu-ES" smtClean="0"/>
              <a:t>2025/11/26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A4D4-586E-4547-AEC6-A3FD4735AAD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6449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alaren goibu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u-ES"/>
              <a:t>Egin klik titulu maisuaren estiloa aldatzeko</a:t>
            </a:r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u-ES"/>
              <a:t>Egin klik testu maisuaren estiloak aldatzeko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CA29-9061-487F-9F98-E96272CF3756}" type="datetimeFigureOut">
              <a:rPr lang="eu-ES" smtClean="0"/>
              <a:t>2025/11/26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A4D4-586E-4547-AEC6-A3FD4735AAD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65445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</a:p>
        </p:txBody>
      </p:sp>
      <p:sp>
        <p:nvSpPr>
          <p:cNvPr id="3" name="Edukiaren leku-mark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u-ES"/>
              <a:t>Egin klik testu maisuaren 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u-ES"/>
              <a:t>Egin klik testu maisuaren 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CA29-9061-487F-9F98-E96272CF3756}" type="datetimeFigureOut">
              <a:rPr lang="eu-ES" smtClean="0"/>
              <a:t>2025/11/26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A4D4-586E-4547-AEC6-A3FD4735AAD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68721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u-ES"/>
              <a:t>Egin klik titulu maisuaren estiloa aldatzeko</a:t>
            </a:r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/>
              <a:t>Egin klik testu maisuaren estiloak aldatzeko</a:t>
            </a:r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u-ES"/>
              <a:t>Egin klik testu maisuaren 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/>
              <a:t>Egin klik testu maisuaren estiloak aldatzeko</a:t>
            </a:r>
          </a:p>
        </p:txBody>
      </p:sp>
      <p:sp>
        <p:nvSpPr>
          <p:cNvPr id="6" name="Edukiaren leku-mark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u-ES"/>
              <a:t>Egin klik testu maisuaren 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</a:p>
        </p:txBody>
      </p:sp>
      <p:sp>
        <p:nvSpPr>
          <p:cNvPr id="7" name="Dataren leku-mar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CA29-9061-487F-9F98-E96272CF3756}" type="datetimeFigureOut">
              <a:rPr lang="eu-ES" smtClean="0"/>
              <a:t>2025/11/26</a:t>
            </a:fld>
            <a:endParaRPr lang="eu-ES"/>
          </a:p>
        </p:txBody>
      </p:sp>
      <p:sp>
        <p:nvSpPr>
          <p:cNvPr id="8" name="Orri-oinaren leku-mark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9" name="Diapositibaren zenbakiaren leku-mark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A4D4-586E-4547-AEC6-A3FD4735AAD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41021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/>
              <a:t>Egin klik titulu maisuaren estiloa aldatzeko</a:t>
            </a:r>
          </a:p>
        </p:txBody>
      </p:sp>
      <p:sp>
        <p:nvSpPr>
          <p:cNvPr id="3" name="Dataren leku-mar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CA29-9061-487F-9F98-E96272CF3756}" type="datetimeFigureOut">
              <a:rPr lang="eu-ES" smtClean="0"/>
              <a:t>2025/11/26</a:t>
            </a:fld>
            <a:endParaRPr lang="eu-ES"/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A4D4-586E-4547-AEC6-A3FD4735AAD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21612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ren leku-mar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CA29-9061-487F-9F98-E96272CF3756}" type="datetimeFigureOut">
              <a:rPr lang="eu-ES" smtClean="0"/>
              <a:t>2025/11/26</a:t>
            </a:fld>
            <a:endParaRPr lang="eu-ES"/>
          </a:p>
        </p:txBody>
      </p:sp>
      <p:sp>
        <p:nvSpPr>
          <p:cNvPr id="3" name="Orri-oinaren leku-mark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A4D4-586E-4547-AEC6-A3FD4735AAD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418359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/>
              <a:t>Egin klik titulu maisuaren estiloa aldatzeko</a:t>
            </a:r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u-ES"/>
              <a:t>Egin klik testu maisuaren 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/>
              <a:t>Egin klik testu maisuaren 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CA29-9061-487F-9F98-E96272CF3756}" type="datetimeFigureOut">
              <a:rPr lang="eu-ES" smtClean="0"/>
              <a:t>2025/11/26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A4D4-586E-4547-AEC6-A3FD4735AAD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53691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/>
              <a:t>Egin klik titulu maisuaren estiloa aldatzeko</a:t>
            </a:r>
          </a:p>
        </p:txBody>
      </p:sp>
      <p:sp>
        <p:nvSpPr>
          <p:cNvPr id="3" name="Irudiaren leku-mar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u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/>
              <a:t>Egin klik testu maisuaren 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CA29-9061-487F-9F98-E96272CF3756}" type="datetimeFigureOut">
              <a:rPr lang="eu-ES" smtClean="0"/>
              <a:t>2025/11/26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A4D4-586E-4547-AEC6-A3FD4735AAD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94652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aren leku-mark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u-ES"/>
              <a:t>Egin klik titulu maisuaren estiloa aldatzeko</a:t>
            </a:r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u-ES"/>
              <a:t>Egin klik testu maisuaren estiloak aldatzeko</a:t>
            </a:r>
          </a:p>
          <a:p>
            <a:pPr lvl="1"/>
            <a:r>
              <a:rPr lang="eu-ES"/>
              <a:t>Bigarren maila</a:t>
            </a:r>
          </a:p>
          <a:p>
            <a:pPr lvl="2"/>
            <a:r>
              <a:rPr lang="eu-ES"/>
              <a:t>Hirugarren maila</a:t>
            </a:r>
          </a:p>
          <a:p>
            <a:pPr lvl="3"/>
            <a:r>
              <a:rPr lang="eu-ES"/>
              <a:t>Laugarren maila</a:t>
            </a:r>
          </a:p>
          <a:p>
            <a:pPr lvl="4"/>
            <a:r>
              <a:rPr lang="eu-ES"/>
              <a:t>Bosgarren maila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17CA29-9061-487F-9F98-E96272CF3756}" type="datetimeFigureOut">
              <a:rPr lang="eu-ES" smtClean="0"/>
              <a:t>2025/11/26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AFA4D4-586E-4547-AEC6-A3FD4735AAD1}" type="slidenum">
              <a:rPr lang="eu-ES" smtClean="0"/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60643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u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puzkoa.eus/eu/web/ekonomia-zirkularra/behatokia/behatokia-aurkezpen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puzkoa.eus/documents/79030686/79479653/2024+OK+GIPUZKOA+WEB+-+COLOR+OCRU.xls/707c843d-efbc-162e-dc33-1d0fd75487c9?t=175576798786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ipuzkoa.eus/eu/web/ekonomia-zirkularra/behatokia/behatokia-aurkezpen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unaute-paysbasque.fr/fileadmin/mediatheque/Publications/Dechets/EXE-NUM-RA2023-dechets-EUS-CAPB-1124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mmunaute-paysbasque.fr/eu/instituzioa/gure-argitalpena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unaute-paysbasque.fr/eu/instituzioa/gure-argitalpena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deresiduosdenavarra.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deresiduosdenavarra.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deresiduosdenavarra.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deresiduosdenavarra.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deresiduosdenavarra.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aba.eus/eu/ingurumena/hondakinak/hondakinen-behatoki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aba.eus/eu/ingurumena/hondakinak/hondakinen-behatoki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.araba.eus/documents/d/araba/03-infografia-2024-eus-pdf" TargetMode="External"/><Relationship Id="rId4" Type="http://schemas.openxmlformats.org/officeDocument/2006/relationships/hyperlink" Target="https://web.araba.eus/documents/d/araba/01-inventario-de-residuos-araba-2024_eu-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aba.eus/eu/ingurumena/hondakinak/hondakinen-behatoki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zkaikohirihondakinenbehatokia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izkaikohirihondakinenbehatokia.com/" TargetMode="External"/><Relationship Id="rId4" Type="http://schemas.openxmlformats.org/officeDocument/2006/relationships/hyperlink" Target="https://app.powerbi.com/view?r=eyJrIjoiZDBjOWRkNTYtNWYwNi00MDczLTllMzctNjg4Mzg1Mjg0MTUzIiwidCI6ImU3YmFmYjhhLTljZjctNGI4Mi05ZjczLTYxNDQ1MjA0MzQ4NCIsImMiOjh9&amp;pageName=ReportSection48548fdcceb43f7dd8a6&amp;language=eu-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zkaikohirihondakinenbehatokia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puzkoa.eus/eu/web/ekonomia-zirkularra/behatokia/behatokia-aurkezpen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150FFF8B-2144-6BC6-9A74-71E0325FB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50" y="643463"/>
            <a:ext cx="4860758" cy="557106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Paralelogramo 6">
            <a:extLst>
              <a:ext uri="{FF2B5EF4-FFF2-40B4-BE49-F238E27FC236}">
                <a16:creationId xmlns:a16="http://schemas.microsoft.com/office/drawing/2014/main" id="{D4CE6FAA-1670-EBF8-6251-45D1FA81CF9E}"/>
              </a:ext>
            </a:extLst>
          </p:cNvPr>
          <p:cNvSpPr/>
          <p:nvPr/>
        </p:nvSpPr>
        <p:spPr>
          <a:xfrm>
            <a:off x="8147304" y="-141732"/>
            <a:ext cx="5760720" cy="71414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000"/>
              <a:gd name="f8" fmla="+- 0 0 -360"/>
              <a:gd name="f9" fmla="+- 0 0 -90"/>
              <a:gd name="f10" fmla="+- 0 0 -180"/>
              <a:gd name="f11" fmla="+- 0 0 -270"/>
              <a:gd name="f12" fmla="abs f3"/>
              <a:gd name="f13" fmla="abs f4"/>
              <a:gd name="f14" fmla="abs f5"/>
              <a:gd name="f15" fmla="*/ 5 f7 1"/>
              <a:gd name="f16" fmla="*/ f8 f0 1"/>
              <a:gd name="f17" fmla="*/ f9 f0 1"/>
              <a:gd name="f18" fmla="*/ f10 f0 1"/>
              <a:gd name="f19" fmla="*/ f11 f0 1"/>
              <a:gd name="f20" fmla="?: f12 f3 1"/>
              <a:gd name="f21" fmla="?: f13 f4 1"/>
              <a:gd name="f22" fmla="?: f14 f5 1"/>
              <a:gd name="f23" fmla="*/ f16 1 f2"/>
              <a:gd name="f24" fmla="*/ f17 1 f2"/>
              <a:gd name="f25" fmla="*/ f18 1 f2"/>
              <a:gd name="f26" fmla="*/ f19 1 f2"/>
              <a:gd name="f27" fmla="*/ f20 1 21600"/>
              <a:gd name="f28" fmla="*/ f21 1 21600"/>
              <a:gd name="f29" fmla="*/ 21600 f20 1"/>
              <a:gd name="f30" fmla="*/ 21600 f21 1"/>
              <a:gd name="f31" fmla="+- f23 0 f1"/>
              <a:gd name="f32" fmla="+- f24 0 f1"/>
              <a:gd name="f33" fmla="+- f25 0 f1"/>
              <a:gd name="f34" fmla="+- f26 0 f1"/>
              <a:gd name="f35" fmla="min f28 f27"/>
              <a:gd name="f36" fmla="*/ f29 1 f22"/>
              <a:gd name="f37" fmla="*/ f30 1 f22"/>
              <a:gd name="f38" fmla="val f36"/>
              <a:gd name="f39" fmla="val f37"/>
              <a:gd name="f40" fmla="*/ f6 f35 1"/>
              <a:gd name="f41" fmla="+- f39 0 f6"/>
              <a:gd name="f42" fmla="+- f38 0 f6"/>
              <a:gd name="f43" fmla="*/ f39 f35 1"/>
              <a:gd name="f44" fmla="*/ f38 f35 1"/>
              <a:gd name="f45" fmla="*/ f41 1 2"/>
              <a:gd name="f46" fmla="*/ f42 1 2"/>
              <a:gd name="f47" fmla="min f42 f41"/>
              <a:gd name="f48" fmla="*/ 100000 f42 1"/>
              <a:gd name="f49" fmla="+- f6 f45 0"/>
              <a:gd name="f50" fmla="+- f6 f46 0"/>
              <a:gd name="f51" fmla="*/ f48 1 f47"/>
              <a:gd name="f52" fmla="*/ f47 f7 1"/>
              <a:gd name="f53" fmla="*/ f52 1 200000"/>
              <a:gd name="f54" fmla="*/ f52 1 100000"/>
              <a:gd name="f55" fmla="*/ f15 1 f51"/>
              <a:gd name="f56" fmla="*/ f41 f50 1"/>
              <a:gd name="f57" fmla="*/ f50 f35 1"/>
              <a:gd name="f58" fmla="*/ f49 f35 1"/>
              <a:gd name="f59" fmla="+- f38 0 f53"/>
              <a:gd name="f60" fmla="+- f38 0 f54"/>
              <a:gd name="f61" fmla="+- 1 f55 0"/>
              <a:gd name="f62" fmla="*/ f56 1 f54"/>
              <a:gd name="f63" fmla="*/ f54 f35 1"/>
              <a:gd name="f64" fmla="*/ f53 f35 1"/>
              <a:gd name="f65" fmla="*/ f60 1 2"/>
              <a:gd name="f66" fmla="*/ f61 1 12"/>
              <a:gd name="f67" fmla="+- f39 0 f62"/>
              <a:gd name="f68" fmla="*/ f60 f35 1"/>
              <a:gd name="f69" fmla="*/ f59 f35 1"/>
              <a:gd name="f70" fmla="*/ f62 f35 1"/>
              <a:gd name="f71" fmla="+- f38 0 f65"/>
              <a:gd name="f72" fmla="*/ f66 f42 1"/>
              <a:gd name="f73" fmla="*/ f66 f41 1"/>
              <a:gd name="f74" fmla="*/ f67 f35 1"/>
              <a:gd name="f75" fmla="*/ f65 f35 1"/>
              <a:gd name="f76" fmla="+- f38 0 f72"/>
              <a:gd name="f77" fmla="+- f39 0 f73"/>
              <a:gd name="f78" fmla="*/ f72 f35 1"/>
              <a:gd name="f79" fmla="*/ f73 f35 1"/>
              <a:gd name="f80" fmla="*/ f71 f35 1"/>
              <a:gd name="f81" fmla="*/ f76 f35 1"/>
              <a:gd name="f82" fmla="*/ f77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7" y="f74"/>
              </a:cxn>
              <a:cxn ang="f31">
                <a:pos x="f80" y="f40"/>
              </a:cxn>
              <a:cxn ang="f32">
                <a:pos x="f69" y="f58"/>
              </a:cxn>
              <a:cxn ang="f33">
                <a:pos x="f75" y="f43"/>
              </a:cxn>
              <a:cxn ang="f33">
                <a:pos x="f57" y="f70"/>
              </a:cxn>
              <a:cxn ang="f34">
                <a:pos x="f64" y="f58"/>
              </a:cxn>
            </a:cxnLst>
            <a:rect l="f78" t="f79" r="f81" b="f82"/>
            <a:pathLst>
              <a:path>
                <a:moveTo>
                  <a:pt x="f40" y="f43"/>
                </a:moveTo>
                <a:lnTo>
                  <a:pt x="f63" y="f40"/>
                </a:lnTo>
                <a:lnTo>
                  <a:pt x="f44" y="f40"/>
                </a:lnTo>
                <a:lnTo>
                  <a:pt x="f68" y="f43"/>
                </a:lnTo>
                <a:close/>
              </a:path>
            </a:pathLst>
          </a:custGeom>
          <a:solidFill>
            <a:srgbClr val="DED4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Diagrama de flujo: conector 7">
            <a:extLst>
              <a:ext uri="{FF2B5EF4-FFF2-40B4-BE49-F238E27FC236}">
                <a16:creationId xmlns:a16="http://schemas.microsoft.com/office/drawing/2014/main" id="{031BB70E-1B00-9337-79C5-B62D51D2AEB0}"/>
              </a:ext>
            </a:extLst>
          </p:cNvPr>
          <p:cNvSpPr/>
          <p:nvPr/>
        </p:nvSpPr>
        <p:spPr>
          <a:xfrm>
            <a:off x="9778145" y="643463"/>
            <a:ext cx="845865" cy="81070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7" name="Diagrama de flujo: conector 8">
            <a:extLst>
              <a:ext uri="{FF2B5EF4-FFF2-40B4-BE49-F238E27FC236}">
                <a16:creationId xmlns:a16="http://schemas.microsoft.com/office/drawing/2014/main" id="{F4F91E20-70ED-1BB0-EB5D-7097A819B179}"/>
              </a:ext>
            </a:extLst>
          </p:cNvPr>
          <p:cNvSpPr/>
          <p:nvPr/>
        </p:nvSpPr>
        <p:spPr>
          <a:xfrm>
            <a:off x="10624011" y="1454170"/>
            <a:ext cx="845865" cy="81070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Diagrama de flujo: conector 10">
            <a:extLst>
              <a:ext uri="{FF2B5EF4-FFF2-40B4-BE49-F238E27FC236}">
                <a16:creationId xmlns:a16="http://schemas.microsoft.com/office/drawing/2014/main" id="{2213307A-A68B-69F2-0FFF-87458055A787}"/>
              </a:ext>
            </a:extLst>
          </p:cNvPr>
          <p:cNvSpPr/>
          <p:nvPr/>
        </p:nvSpPr>
        <p:spPr>
          <a:xfrm>
            <a:off x="8617671" y="5631817"/>
            <a:ext cx="845865" cy="81070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CuadroTexto 18">
            <a:extLst>
              <a:ext uri="{FF2B5EF4-FFF2-40B4-BE49-F238E27FC236}">
                <a16:creationId xmlns:a16="http://schemas.microsoft.com/office/drawing/2014/main" id="{E72D47E2-6E22-4B3B-D92C-06E3A1FFB1C7}"/>
              </a:ext>
            </a:extLst>
          </p:cNvPr>
          <p:cNvSpPr txBox="1"/>
          <p:nvPr/>
        </p:nvSpPr>
        <p:spPr>
          <a:xfrm>
            <a:off x="5140747" y="2661315"/>
            <a:ext cx="7051249" cy="25545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Nola argitaratzen ditugun hondakinen datuak Euskal Herrian: aldeak eta praktika onak</a:t>
            </a:r>
          </a:p>
        </p:txBody>
      </p:sp>
    </p:spTree>
    <p:extLst>
      <p:ext uri="{BB962C8B-B14F-4D97-AF65-F5344CB8AC3E}">
        <p14:creationId xmlns:p14="http://schemas.microsoft.com/office/powerpoint/2010/main" val="1882596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E20B2-1472-0822-1DC0-F525CA1D1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DBAC5EF0-18C6-D9D6-4C00-8F0051FFA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926" y="5768620"/>
            <a:ext cx="803474" cy="920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ángulo 11">
            <a:extLst>
              <a:ext uri="{FF2B5EF4-FFF2-40B4-BE49-F238E27FC236}">
                <a16:creationId xmlns:a16="http://schemas.microsoft.com/office/drawing/2014/main" id="{DB7FEE26-0527-22FA-438C-73A83ED61979}"/>
              </a:ext>
            </a:extLst>
          </p:cNvPr>
          <p:cNvSpPr/>
          <p:nvPr/>
        </p:nvSpPr>
        <p:spPr>
          <a:xfrm>
            <a:off x="-92363" y="581878"/>
            <a:ext cx="11896435" cy="45720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Marcador de número de diapositiva 12">
            <a:extLst>
              <a:ext uri="{FF2B5EF4-FFF2-40B4-BE49-F238E27FC236}">
                <a16:creationId xmlns:a16="http://schemas.microsoft.com/office/drawing/2014/main" id="{462B4C2E-793E-8E85-D679-8535168B2524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8254D3-0515-4473-9C3E-D7719239CBE9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es-E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9E9DA64A-0078-0293-4278-FDE0A0057678}"/>
              </a:ext>
            </a:extLst>
          </p:cNvPr>
          <p:cNvSpPr/>
          <p:nvPr/>
        </p:nvSpPr>
        <p:spPr>
          <a:xfrm>
            <a:off x="147785" y="5024582"/>
            <a:ext cx="304796" cy="2152076"/>
          </a:xfrm>
          <a:prstGeom prst="rect">
            <a:avLst/>
          </a:prstGeom>
          <a:solidFill>
            <a:srgbClr val="DED4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62071201-36FD-EFF7-2D75-C6B4959CE7DF}"/>
              </a:ext>
            </a:extLst>
          </p:cNvPr>
          <p:cNvSpPr/>
          <p:nvPr/>
        </p:nvSpPr>
        <p:spPr>
          <a:xfrm>
            <a:off x="1364677" y="5523341"/>
            <a:ext cx="304796" cy="1653308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Rectángulo 13">
            <a:extLst>
              <a:ext uri="{FF2B5EF4-FFF2-40B4-BE49-F238E27FC236}">
                <a16:creationId xmlns:a16="http://schemas.microsoft.com/office/drawing/2014/main" id="{975B6023-E025-8292-38C0-468F931DE268}"/>
              </a:ext>
            </a:extLst>
          </p:cNvPr>
          <p:cNvSpPr/>
          <p:nvPr/>
        </p:nvSpPr>
        <p:spPr>
          <a:xfrm>
            <a:off x="937488" y="6433133"/>
            <a:ext cx="304796" cy="743526"/>
          </a:xfrm>
          <a:prstGeom prst="rect">
            <a:avLst/>
          </a:prstGeom>
          <a:solidFill>
            <a:srgbClr val="D1D1D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id="{B8F778FB-B52D-46A9-333B-02AAA2F9117C}"/>
              </a:ext>
            </a:extLst>
          </p:cNvPr>
          <p:cNvSpPr/>
          <p:nvPr/>
        </p:nvSpPr>
        <p:spPr>
          <a:xfrm>
            <a:off x="547250" y="5768620"/>
            <a:ext cx="304796" cy="1408038"/>
          </a:xfrm>
          <a:prstGeom prst="rect">
            <a:avLst/>
          </a:pr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cxnSp>
        <p:nvCxnSpPr>
          <p:cNvPr id="11" name="Conector: angular 16">
            <a:extLst>
              <a:ext uri="{FF2B5EF4-FFF2-40B4-BE49-F238E27FC236}">
                <a16:creationId xmlns:a16="http://schemas.microsoft.com/office/drawing/2014/main" id="{9B924BD7-715A-776C-3916-B92D1D6F4BD4}"/>
              </a:ext>
            </a:extLst>
          </p:cNvPr>
          <p:cNvCxnSpPr>
            <a:stCxn id="5" idx="0"/>
            <a:endCxn id="8" idx="0"/>
          </p:cNvCxnSpPr>
          <p:nvPr/>
        </p:nvCxnSpPr>
        <p:spPr>
          <a:xfrm rot="16200000" flipH="1">
            <a:off x="127896" y="5196869"/>
            <a:ext cx="744038" cy="399465"/>
          </a:xfrm>
          <a:prstGeom prst="bentConnector3">
            <a:avLst>
              <a:gd name="adj1" fmla="val -30724"/>
            </a:avLst>
          </a:prstGeom>
          <a:noFill/>
          <a:ln w="19046" cap="flat">
            <a:solidFill>
              <a:srgbClr val="DD7011"/>
            </a:solidFill>
            <a:prstDash val="solid"/>
            <a:miter/>
          </a:ln>
        </p:spPr>
      </p:cxnSp>
      <p:cxnSp>
        <p:nvCxnSpPr>
          <p:cNvPr id="12" name="Conector: angular 18">
            <a:extLst>
              <a:ext uri="{FF2B5EF4-FFF2-40B4-BE49-F238E27FC236}">
                <a16:creationId xmlns:a16="http://schemas.microsoft.com/office/drawing/2014/main" id="{40199E7F-4FB5-7EA1-E7DE-C23D3F2E6B3C}"/>
              </a:ext>
            </a:extLst>
          </p:cNvPr>
          <p:cNvCxnSpPr>
            <a:stCxn id="8" idx="0"/>
            <a:endCxn id="7" idx="0"/>
          </p:cNvCxnSpPr>
          <p:nvPr/>
        </p:nvCxnSpPr>
        <p:spPr>
          <a:xfrm rot="16200000" flipH="1">
            <a:off x="562510" y="5905757"/>
            <a:ext cx="664513" cy="390238"/>
          </a:xfrm>
          <a:prstGeom prst="bentConnector3">
            <a:avLst>
              <a:gd name="adj1" fmla="val -34401"/>
            </a:avLst>
          </a:prstGeom>
          <a:noFill/>
          <a:ln w="19046" cap="flat">
            <a:solidFill>
              <a:srgbClr val="D1D1D1"/>
            </a:solidFill>
            <a:prstDash val="solid"/>
            <a:miter/>
          </a:ln>
        </p:spPr>
      </p:cxnSp>
      <p:cxnSp>
        <p:nvCxnSpPr>
          <p:cNvPr id="13" name="Conector: angular 20">
            <a:extLst>
              <a:ext uri="{FF2B5EF4-FFF2-40B4-BE49-F238E27FC236}">
                <a16:creationId xmlns:a16="http://schemas.microsoft.com/office/drawing/2014/main" id="{7CA6E7BE-EACA-B5A3-8CDC-7AB0181FBE1C}"/>
              </a:ext>
            </a:extLst>
          </p:cNvPr>
          <p:cNvCxnSpPr>
            <a:stCxn id="7" idx="0"/>
            <a:endCxn id="6" idx="0"/>
          </p:cNvCxnSpPr>
          <p:nvPr/>
        </p:nvCxnSpPr>
        <p:spPr>
          <a:xfrm rot="5400000" flipH="1" flipV="1">
            <a:off x="848584" y="5764643"/>
            <a:ext cx="909792" cy="427189"/>
          </a:xfrm>
          <a:prstGeom prst="bentConnector3">
            <a:avLst>
              <a:gd name="adj1" fmla="val 125127"/>
            </a:avLst>
          </a:prstGeom>
          <a:noFill/>
          <a:ln w="19046" cap="flat">
            <a:solidFill>
              <a:srgbClr val="DED400"/>
            </a:solidFill>
            <a:prstDash val="solid"/>
            <a:miter/>
          </a:ln>
        </p:spPr>
      </p:cxnSp>
      <p:sp>
        <p:nvSpPr>
          <p:cNvPr id="14" name="CuadroTexto 23">
            <a:extLst>
              <a:ext uri="{FF2B5EF4-FFF2-40B4-BE49-F238E27FC236}">
                <a16:creationId xmlns:a16="http://schemas.microsoft.com/office/drawing/2014/main" id="{36D52FFB-0A5D-ED00-91EF-78DDFA2B1EDD}"/>
              </a:ext>
            </a:extLst>
          </p:cNvPr>
          <p:cNvSpPr txBox="1"/>
          <p:nvPr/>
        </p:nvSpPr>
        <p:spPr>
          <a:xfrm>
            <a:off x="499920" y="81518"/>
            <a:ext cx="7350089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GIPUZKOAK NOLA AURKEZTEN DIREN DATUAK</a:t>
            </a:r>
            <a:endParaRPr lang="es-ES" sz="28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15" name="CuadroTexto 24">
            <a:extLst>
              <a:ext uri="{FF2B5EF4-FFF2-40B4-BE49-F238E27FC236}">
                <a16:creationId xmlns:a16="http://schemas.microsoft.com/office/drawing/2014/main" id="{F0F2BC28-6A20-8007-5395-4498A9254CF5}"/>
              </a:ext>
            </a:extLst>
          </p:cNvPr>
          <p:cNvSpPr txBox="1"/>
          <p:nvPr/>
        </p:nvSpPr>
        <p:spPr>
          <a:xfrm>
            <a:off x="1595335" y="1118676"/>
            <a:ext cx="9632591" cy="31085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/>
              <a:t>Zein informazio eskaintzen duen: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Hondakinen bilketako datuak deskargatzeko formatuan</a:t>
            </a:r>
            <a:endParaRPr lang="eu-ES" dirty="0" err="1"/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Taula sailkatuta dago:</a:t>
            </a:r>
            <a:endParaRPr lang="eu-ES" dirty="0"/>
          </a:p>
          <a:p>
            <a:pPr marL="914400" lvl="1" indent="-457200">
              <a:buClr>
                <a:srgbClr val="DD7011"/>
              </a:buClr>
              <a:buSzPct val="100000"/>
              <a:buFont typeface="Courier New" pitchFamily="34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Hondakin mota</a:t>
            </a:r>
          </a:p>
          <a:p>
            <a:pPr marL="914400" lvl="1" indent="-457200">
              <a:buClr>
                <a:srgbClr val="DD7011"/>
              </a:buClr>
              <a:buSzPct val="100000"/>
              <a:buFont typeface="Courier New" pitchFamily="34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Bilketa sistema</a:t>
            </a:r>
          </a:p>
          <a:p>
            <a:pPr marL="914400" lvl="1" indent="-457200">
              <a:buClr>
                <a:srgbClr val="DD7011"/>
              </a:buClr>
              <a:buSzPct val="100000"/>
              <a:buFont typeface="Courier New" pitchFamily="34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Udalerri</a:t>
            </a:r>
          </a:p>
          <a:p>
            <a:pPr marL="914400" lvl="1" indent="-457200">
              <a:buClr>
                <a:srgbClr val="DD7011"/>
              </a:buClr>
              <a:buSzPct val="100000"/>
              <a:buFont typeface="Courier New" pitchFamily="34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Mankomunitate</a:t>
            </a:r>
            <a:endParaRPr lang="eu-ES" sz="2800" dirty="0">
              <a:latin typeface="Calibri"/>
              <a:ea typeface="Calibri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C91414-EB0B-EE3D-EF05-48EC4C45F660}"/>
              </a:ext>
            </a:extLst>
          </p:cNvPr>
          <p:cNvSpPr txBox="1"/>
          <p:nvPr/>
        </p:nvSpPr>
        <p:spPr>
          <a:xfrm>
            <a:off x="4698393" y="5871134"/>
            <a:ext cx="27878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hlinkClick r:id="rId3"/>
              </a:rPr>
              <a:t>Gipuzkoako behatokia</a:t>
            </a:r>
          </a:p>
        </p:txBody>
      </p:sp>
    </p:spTree>
    <p:extLst>
      <p:ext uri="{BB962C8B-B14F-4D97-AF65-F5344CB8AC3E}">
        <p14:creationId xmlns:p14="http://schemas.microsoft.com/office/powerpoint/2010/main" val="2921093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67371-362A-D3BF-3FC6-3792CE427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EB0F940E-7915-45E2-5C6F-EAC010DC1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926" y="5768620"/>
            <a:ext cx="803474" cy="920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ángulo 11">
            <a:extLst>
              <a:ext uri="{FF2B5EF4-FFF2-40B4-BE49-F238E27FC236}">
                <a16:creationId xmlns:a16="http://schemas.microsoft.com/office/drawing/2014/main" id="{57696C4E-BD2D-7534-4D78-FF8A5346C711}"/>
              </a:ext>
            </a:extLst>
          </p:cNvPr>
          <p:cNvSpPr/>
          <p:nvPr/>
        </p:nvSpPr>
        <p:spPr>
          <a:xfrm>
            <a:off x="-92363" y="581878"/>
            <a:ext cx="11896435" cy="45720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Marcador de número de diapositiva 12">
            <a:extLst>
              <a:ext uri="{FF2B5EF4-FFF2-40B4-BE49-F238E27FC236}">
                <a16:creationId xmlns:a16="http://schemas.microsoft.com/office/drawing/2014/main" id="{D1261250-41FB-D13B-1BE7-B4A74D1A61F0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8254D3-0515-4473-9C3E-D7719239CBE9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es-E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4F1CC4CD-89C4-0BB2-FE5B-E603EB17B4DA}"/>
              </a:ext>
            </a:extLst>
          </p:cNvPr>
          <p:cNvSpPr/>
          <p:nvPr/>
        </p:nvSpPr>
        <p:spPr>
          <a:xfrm>
            <a:off x="147785" y="5024582"/>
            <a:ext cx="304796" cy="2152076"/>
          </a:xfrm>
          <a:prstGeom prst="rect">
            <a:avLst/>
          </a:prstGeom>
          <a:solidFill>
            <a:srgbClr val="DED4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949DF894-A6EA-1AC7-8C2A-A9E6AFD45E0D}"/>
              </a:ext>
            </a:extLst>
          </p:cNvPr>
          <p:cNvSpPr/>
          <p:nvPr/>
        </p:nvSpPr>
        <p:spPr>
          <a:xfrm>
            <a:off x="1364677" y="5523341"/>
            <a:ext cx="304796" cy="1653308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Rectángulo 13">
            <a:extLst>
              <a:ext uri="{FF2B5EF4-FFF2-40B4-BE49-F238E27FC236}">
                <a16:creationId xmlns:a16="http://schemas.microsoft.com/office/drawing/2014/main" id="{CF7C3724-D2AA-BFE2-A75B-44C4DFA912CD}"/>
              </a:ext>
            </a:extLst>
          </p:cNvPr>
          <p:cNvSpPr/>
          <p:nvPr/>
        </p:nvSpPr>
        <p:spPr>
          <a:xfrm>
            <a:off x="937488" y="6433133"/>
            <a:ext cx="304796" cy="743526"/>
          </a:xfrm>
          <a:prstGeom prst="rect">
            <a:avLst/>
          </a:prstGeom>
          <a:solidFill>
            <a:srgbClr val="D1D1D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id="{8DC28954-5C47-EBBC-F679-A8D417475E06}"/>
              </a:ext>
            </a:extLst>
          </p:cNvPr>
          <p:cNvSpPr/>
          <p:nvPr/>
        </p:nvSpPr>
        <p:spPr>
          <a:xfrm>
            <a:off x="547250" y="5768620"/>
            <a:ext cx="304796" cy="1408038"/>
          </a:xfrm>
          <a:prstGeom prst="rect">
            <a:avLst/>
          </a:pr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cxnSp>
        <p:nvCxnSpPr>
          <p:cNvPr id="11" name="Conector: angular 16">
            <a:extLst>
              <a:ext uri="{FF2B5EF4-FFF2-40B4-BE49-F238E27FC236}">
                <a16:creationId xmlns:a16="http://schemas.microsoft.com/office/drawing/2014/main" id="{9701AA62-D2B1-581C-42E2-711F05C78FDB}"/>
              </a:ext>
            </a:extLst>
          </p:cNvPr>
          <p:cNvCxnSpPr>
            <a:stCxn id="5" idx="0"/>
            <a:endCxn id="8" idx="0"/>
          </p:cNvCxnSpPr>
          <p:nvPr/>
        </p:nvCxnSpPr>
        <p:spPr>
          <a:xfrm rot="16200000" flipH="1">
            <a:off x="127896" y="5196869"/>
            <a:ext cx="744038" cy="399465"/>
          </a:xfrm>
          <a:prstGeom prst="bentConnector3">
            <a:avLst>
              <a:gd name="adj1" fmla="val -30724"/>
            </a:avLst>
          </a:prstGeom>
          <a:noFill/>
          <a:ln w="19046" cap="flat">
            <a:solidFill>
              <a:srgbClr val="DD7011"/>
            </a:solidFill>
            <a:prstDash val="solid"/>
            <a:miter/>
          </a:ln>
        </p:spPr>
      </p:cxnSp>
      <p:cxnSp>
        <p:nvCxnSpPr>
          <p:cNvPr id="12" name="Conector: angular 18">
            <a:extLst>
              <a:ext uri="{FF2B5EF4-FFF2-40B4-BE49-F238E27FC236}">
                <a16:creationId xmlns:a16="http://schemas.microsoft.com/office/drawing/2014/main" id="{10D48BB7-5446-FB79-FEC4-748D338D7DF9}"/>
              </a:ext>
            </a:extLst>
          </p:cNvPr>
          <p:cNvCxnSpPr>
            <a:stCxn id="8" idx="0"/>
            <a:endCxn id="7" idx="0"/>
          </p:cNvCxnSpPr>
          <p:nvPr/>
        </p:nvCxnSpPr>
        <p:spPr>
          <a:xfrm rot="16200000" flipH="1">
            <a:off x="562510" y="5905757"/>
            <a:ext cx="664513" cy="390238"/>
          </a:xfrm>
          <a:prstGeom prst="bentConnector3">
            <a:avLst>
              <a:gd name="adj1" fmla="val -34401"/>
            </a:avLst>
          </a:prstGeom>
          <a:noFill/>
          <a:ln w="19046" cap="flat">
            <a:solidFill>
              <a:srgbClr val="D1D1D1"/>
            </a:solidFill>
            <a:prstDash val="solid"/>
            <a:miter/>
          </a:ln>
        </p:spPr>
      </p:cxnSp>
      <p:cxnSp>
        <p:nvCxnSpPr>
          <p:cNvPr id="13" name="Conector: angular 20">
            <a:extLst>
              <a:ext uri="{FF2B5EF4-FFF2-40B4-BE49-F238E27FC236}">
                <a16:creationId xmlns:a16="http://schemas.microsoft.com/office/drawing/2014/main" id="{ECC84124-3928-73D8-7DA5-627FA3F1228B}"/>
              </a:ext>
            </a:extLst>
          </p:cNvPr>
          <p:cNvCxnSpPr>
            <a:stCxn id="7" idx="0"/>
            <a:endCxn id="6" idx="0"/>
          </p:cNvCxnSpPr>
          <p:nvPr/>
        </p:nvCxnSpPr>
        <p:spPr>
          <a:xfrm rot="5400000" flipH="1" flipV="1">
            <a:off x="848584" y="5764643"/>
            <a:ext cx="909792" cy="427189"/>
          </a:xfrm>
          <a:prstGeom prst="bentConnector3">
            <a:avLst>
              <a:gd name="adj1" fmla="val 125127"/>
            </a:avLst>
          </a:prstGeom>
          <a:noFill/>
          <a:ln w="19046" cap="flat">
            <a:solidFill>
              <a:srgbClr val="DED400"/>
            </a:solidFill>
            <a:prstDash val="solid"/>
            <a:miter/>
          </a:ln>
        </p:spPr>
      </p:cxnSp>
      <p:sp>
        <p:nvSpPr>
          <p:cNvPr id="14" name="CuadroTexto 23">
            <a:extLst>
              <a:ext uri="{FF2B5EF4-FFF2-40B4-BE49-F238E27FC236}">
                <a16:creationId xmlns:a16="http://schemas.microsoft.com/office/drawing/2014/main" id="{AF298631-6A0B-E227-86F3-625A19ACE078}"/>
              </a:ext>
            </a:extLst>
          </p:cNvPr>
          <p:cNvSpPr txBox="1"/>
          <p:nvPr/>
        </p:nvSpPr>
        <p:spPr>
          <a:xfrm>
            <a:off x="499920" y="81518"/>
            <a:ext cx="7350089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GIPUZKOAK NOLA AURKEZTEN DIREN DATUAK</a:t>
            </a:r>
            <a:endParaRPr lang="es-ES" sz="28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15" name="CuadroTexto 24">
            <a:extLst>
              <a:ext uri="{FF2B5EF4-FFF2-40B4-BE49-F238E27FC236}">
                <a16:creationId xmlns:a16="http://schemas.microsoft.com/office/drawing/2014/main" id="{FD1ECDFD-409B-8036-A71E-3CE03EA3C008}"/>
              </a:ext>
            </a:extLst>
          </p:cNvPr>
          <p:cNvSpPr txBox="1"/>
          <p:nvPr/>
        </p:nvSpPr>
        <p:spPr>
          <a:xfrm>
            <a:off x="1595335" y="1118676"/>
            <a:ext cx="9632591" cy="44012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/>
              <a:t>Hobetu beharrekoa: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Ez du eskaintzen tratamenduaren inguruko informaziorik</a:t>
            </a:r>
            <a:endParaRPr lang="eu-ES" dirty="0"/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Ez du eskaintzen kalitatearen inguruko informaziorik</a:t>
            </a:r>
            <a:endParaRPr lang="eu-ES" dirty="0"/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Ez du eskaintzen helburuen inguruko informaziorik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latin typeface="Calibri"/>
                <a:ea typeface="Calibri"/>
                <a:cs typeface="Calibri"/>
              </a:rPr>
              <a:t>Taulak handiegiak eta ikusgarritasunik gabeak dira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latin typeface="Calibri"/>
                <a:ea typeface="Calibri"/>
                <a:cs typeface="Calibri"/>
              </a:rPr>
              <a:t>Webgune egokiagoa prestatzea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latin typeface="Calibri"/>
                <a:ea typeface="Calibri"/>
                <a:cs typeface="Calibri"/>
              </a:rPr>
              <a:t>Datuak tratatuta eskaintzea: </a:t>
            </a:r>
          </a:p>
          <a:p>
            <a:pPr marL="914400" lvl="1" indent="-457200">
              <a:buClr>
                <a:srgbClr val="DD7011"/>
              </a:buClr>
              <a:buSzPct val="100000"/>
              <a:buFont typeface="Courier New" pitchFamily="34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latin typeface="Calibri"/>
                <a:ea typeface="Calibri"/>
                <a:cs typeface="Calibri"/>
              </a:rPr>
              <a:t>Nolako joerak dauden</a:t>
            </a:r>
          </a:p>
          <a:p>
            <a:pPr marL="914400" lvl="1" indent="-457200">
              <a:buClr>
                <a:srgbClr val="DD7011"/>
              </a:buClr>
              <a:buSzPct val="100000"/>
              <a:buFont typeface="Courier New" pitchFamily="34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latin typeface="Calibri"/>
                <a:ea typeface="Calibri"/>
                <a:cs typeface="Calibri"/>
              </a:rPr>
              <a:t>Zein egoeretan dagoen: helburuak beteko diren</a:t>
            </a:r>
          </a:p>
          <a:p>
            <a:pPr marL="914400" lvl="1" indent="-457200">
              <a:buClr>
                <a:srgbClr val="DD7011"/>
              </a:buClr>
              <a:buSzPct val="100000"/>
              <a:buFont typeface="Courier New" pitchFamily="34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latin typeface="Calibri"/>
                <a:ea typeface="Calibri"/>
                <a:cs typeface="Calibri"/>
              </a:rPr>
              <a:t>Fluxu osoa eskaintzea</a:t>
            </a:r>
          </a:p>
        </p:txBody>
      </p:sp>
      <p:sp>
        <p:nvSpPr>
          <p:cNvPr id="17" name="Flowchart: Document 16">
            <a:extLst>
              <a:ext uri="{FF2B5EF4-FFF2-40B4-BE49-F238E27FC236}">
                <a16:creationId xmlns:a16="http://schemas.microsoft.com/office/drawing/2014/main" id="{E68BBD31-E103-5669-C200-36B08546A89C}"/>
              </a:ext>
            </a:extLst>
          </p:cNvPr>
          <p:cNvSpPr/>
          <p:nvPr/>
        </p:nvSpPr>
        <p:spPr>
          <a:xfrm>
            <a:off x="455440" y="2981063"/>
            <a:ext cx="772868" cy="828073"/>
          </a:xfrm>
          <a:prstGeom prst="flowChartDocument">
            <a:avLst/>
          </a:prstGeom>
          <a:solidFill>
            <a:srgbClr val="D1D1D1"/>
          </a:solidFill>
          <a:ln>
            <a:solidFill>
              <a:srgbClr val="D1D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400" dirty="0">
                <a:solidFill>
                  <a:srgbClr val="D1D1D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F70D16-2280-A4DD-9D49-2838AC7878A3}"/>
              </a:ext>
            </a:extLst>
          </p:cNvPr>
          <p:cNvSpPr txBox="1"/>
          <p:nvPr/>
        </p:nvSpPr>
        <p:spPr>
          <a:xfrm>
            <a:off x="4698393" y="5871134"/>
            <a:ext cx="27878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hlinkClick r:id="rId4"/>
              </a:rPr>
              <a:t>Gipuzkoako behatokia</a:t>
            </a:r>
          </a:p>
        </p:txBody>
      </p:sp>
    </p:spTree>
    <p:extLst>
      <p:ext uri="{BB962C8B-B14F-4D97-AF65-F5344CB8AC3E}">
        <p14:creationId xmlns:p14="http://schemas.microsoft.com/office/powerpoint/2010/main" val="4285930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97993-9FFD-64D2-EA98-9285448B2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2AAFB8A3-158C-B486-47D9-5C1F85ACF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926" y="5768620"/>
            <a:ext cx="803474" cy="920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ángulo 11">
            <a:extLst>
              <a:ext uri="{FF2B5EF4-FFF2-40B4-BE49-F238E27FC236}">
                <a16:creationId xmlns:a16="http://schemas.microsoft.com/office/drawing/2014/main" id="{00A14089-6886-1AB5-BBD7-1FB16D238A51}"/>
              </a:ext>
            </a:extLst>
          </p:cNvPr>
          <p:cNvSpPr/>
          <p:nvPr/>
        </p:nvSpPr>
        <p:spPr>
          <a:xfrm>
            <a:off x="-92363" y="581878"/>
            <a:ext cx="11896435" cy="45720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Marcador de número de diapositiva 12">
            <a:extLst>
              <a:ext uri="{FF2B5EF4-FFF2-40B4-BE49-F238E27FC236}">
                <a16:creationId xmlns:a16="http://schemas.microsoft.com/office/drawing/2014/main" id="{B821B66C-B31B-6E9E-93EF-90CB257E7BF0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8254D3-0515-4473-9C3E-D7719239CBE9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es-E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1A8D87F3-6475-7EB1-BBFF-B8C622E4FE6F}"/>
              </a:ext>
            </a:extLst>
          </p:cNvPr>
          <p:cNvSpPr/>
          <p:nvPr/>
        </p:nvSpPr>
        <p:spPr>
          <a:xfrm>
            <a:off x="147785" y="5024582"/>
            <a:ext cx="304796" cy="2152076"/>
          </a:xfrm>
          <a:prstGeom prst="rect">
            <a:avLst/>
          </a:prstGeom>
          <a:solidFill>
            <a:srgbClr val="DED4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8A3287AD-5AB5-CF51-DAD6-C4443F87ADD1}"/>
              </a:ext>
            </a:extLst>
          </p:cNvPr>
          <p:cNvSpPr/>
          <p:nvPr/>
        </p:nvSpPr>
        <p:spPr>
          <a:xfrm>
            <a:off x="1364677" y="5523341"/>
            <a:ext cx="304796" cy="1653308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Rectángulo 13">
            <a:extLst>
              <a:ext uri="{FF2B5EF4-FFF2-40B4-BE49-F238E27FC236}">
                <a16:creationId xmlns:a16="http://schemas.microsoft.com/office/drawing/2014/main" id="{99E7C441-540F-85B8-5A6A-35BD6F89A690}"/>
              </a:ext>
            </a:extLst>
          </p:cNvPr>
          <p:cNvSpPr/>
          <p:nvPr/>
        </p:nvSpPr>
        <p:spPr>
          <a:xfrm>
            <a:off x="937488" y="6433133"/>
            <a:ext cx="304796" cy="743526"/>
          </a:xfrm>
          <a:prstGeom prst="rect">
            <a:avLst/>
          </a:prstGeom>
          <a:solidFill>
            <a:srgbClr val="D1D1D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id="{51F4C0C7-46B6-EEA4-1808-5B63206030E0}"/>
              </a:ext>
            </a:extLst>
          </p:cNvPr>
          <p:cNvSpPr/>
          <p:nvPr/>
        </p:nvSpPr>
        <p:spPr>
          <a:xfrm>
            <a:off x="547250" y="5768620"/>
            <a:ext cx="304796" cy="1408038"/>
          </a:xfrm>
          <a:prstGeom prst="rect">
            <a:avLst/>
          </a:pr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cxnSp>
        <p:nvCxnSpPr>
          <p:cNvPr id="11" name="Conector: angular 16">
            <a:extLst>
              <a:ext uri="{FF2B5EF4-FFF2-40B4-BE49-F238E27FC236}">
                <a16:creationId xmlns:a16="http://schemas.microsoft.com/office/drawing/2014/main" id="{223436E3-25E7-CE88-4AB1-26BF7F87C8C5}"/>
              </a:ext>
            </a:extLst>
          </p:cNvPr>
          <p:cNvCxnSpPr>
            <a:stCxn id="5" idx="0"/>
            <a:endCxn id="8" idx="0"/>
          </p:cNvCxnSpPr>
          <p:nvPr/>
        </p:nvCxnSpPr>
        <p:spPr>
          <a:xfrm rot="16200000" flipH="1">
            <a:off x="127896" y="5196869"/>
            <a:ext cx="744038" cy="399465"/>
          </a:xfrm>
          <a:prstGeom prst="bentConnector3">
            <a:avLst>
              <a:gd name="adj1" fmla="val -30724"/>
            </a:avLst>
          </a:prstGeom>
          <a:noFill/>
          <a:ln w="19046" cap="flat">
            <a:solidFill>
              <a:srgbClr val="DD7011"/>
            </a:solidFill>
            <a:prstDash val="solid"/>
            <a:miter/>
          </a:ln>
        </p:spPr>
      </p:cxnSp>
      <p:cxnSp>
        <p:nvCxnSpPr>
          <p:cNvPr id="12" name="Conector: angular 18">
            <a:extLst>
              <a:ext uri="{FF2B5EF4-FFF2-40B4-BE49-F238E27FC236}">
                <a16:creationId xmlns:a16="http://schemas.microsoft.com/office/drawing/2014/main" id="{CFFB6AB4-7EE3-227E-6B5B-060A517BC940}"/>
              </a:ext>
            </a:extLst>
          </p:cNvPr>
          <p:cNvCxnSpPr>
            <a:stCxn id="8" idx="0"/>
            <a:endCxn id="7" idx="0"/>
          </p:cNvCxnSpPr>
          <p:nvPr/>
        </p:nvCxnSpPr>
        <p:spPr>
          <a:xfrm rot="16200000" flipH="1">
            <a:off x="562510" y="5905757"/>
            <a:ext cx="664513" cy="390238"/>
          </a:xfrm>
          <a:prstGeom prst="bentConnector3">
            <a:avLst>
              <a:gd name="adj1" fmla="val -34401"/>
            </a:avLst>
          </a:prstGeom>
          <a:noFill/>
          <a:ln w="19046" cap="flat">
            <a:solidFill>
              <a:srgbClr val="D1D1D1"/>
            </a:solidFill>
            <a:prstDash val="solid"/>
            <a:miter/>
          </a:ln>
        </p:spPr>
      </p:cxnSp>
      <p:cxnSp>
        <p:nvCxnSpPr>
          <p:cNvPr id="13" name="Conector: angular 20">
            <a:extLst>
              <a:ext uri="{FF2B5EF4-FFF2-40B4-BE49-F238E27FC236}">
                <a16:creationId xmlns:a16="http://schemas.microsoft.com/office/drawing/2014/main" id="{B6E5D281-775C-F852-37C8-6B22DC0B0139}"/>
              </a:ext>
            </a:extLst>
          </p:cNvPr>
          <p:cNvCxnSpPr>
            <a:stCxn id="7" idx="0"/>
            <a:endCxn id="6" idx="0"/>
          </p:cNvCxnSpPr>
          <p:nvPr/>
        </p:nvCxnSpPr>
        <p:spPr>
          <a:xfrm rot="5400000" flipH="1" flipV="1">
            <a:off x="848584" y="5764643"/>
            <a:ext cx="909792" cy="427189"/>
          </a:xfrm>
          <a:prstGeom prst="bentConnector3">
            <a:avLst>
              <a:gd name="adj1" fmla="val 125127"/>
            </a:avLst>
          </a:prstGeom>
          <a:noFill/>
          <a:ln w="19046" cap="flat">
            <a:solidFill>
              <a:srgbClr val="DED400"/>
            </a:solidFill>
            <a:prstDash val="solid"/>
            <a:miter/>
          </a:ln>
        </p:spPr>
      </p:cxnSp>
      <p:sp>
        <p:nvSpPr>
          <p:cNvPr id="14" name="CuadroTexto 23">
            <a:extLst>
              <a:ext uri="{FF2B5EF4-FFF2-40B4-BE49-F238E27FC236}">
                <a16:creationId xmlns:a16="http://schemas.microsoft.com/office/drawing/2014/main" id="{BCF277F4-4909-8F7D-A4A8-8E1520CC713D}"/>
              </a:ext>
            </a:extLst>
          </p:cNvPr>
          <p:cNvSpPr txBox="1"/>
          <p:nvPr/>
        </p:nvSpPr>
        <p:spPr>
          <a:xfrm>
            <a:off x="499920" y="81518"/>
            <a:ext cx="10447091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LAPURDIK, BEHE NAFARROAK ETA ZUBEROAK NOLA AURKEZTEN DIREN DATUAK</a:t>
            </a:r>
            <a:endParaRPr lang="es-ES" sz="24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15" name="CuadroTexto 24">
            <a:extLst>
              <a:ext uri="{FF2B5EF4-FFF2-40B4-BE49-F238E27FC236}">
                <a16:creationId xmlns:a16="http://schemas.microsoft.com/office/drawing/2014/main" id="{EE755742-FE64-5BC9-8B2F-040369BF9C08}"/>
              </a:ext>
            </a:extLst>
          </p:cNvPr>
          <p:cNvSpPr txBox="1"/>
          <p:nvPr/>
        </p:nvSpPr>
        <p:spPr>
          <a:xfrm>
            <a:off x="1595335" y="1118676"/>
            <a:ext cx="9632591" cy="35394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/>
              <a:t>Hiru herrialdeak batzen dira Euskal Herriko Hiri Elkargoan</a:t>
            </a:r>
            <a:endParaRPr lang="en-US" dirty="0"/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/>
              <a:t>Bertako webgunearen atalean daude datuak, txosten moduan:</a:t>
            </a:r>
            <a:endParaRPr lang="eu-ES" dirty="0"/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Oso informazio urria ematen du</a:t>
            </a:r>
            <a:endParaRPr lang="eu-ES" dirty="0"/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Gaikako bilketa tasa agertzen da</a:t>
            </a:r>
            <a:endParaRPr lang="eu-ES" dirty="0"/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Gaika zein nahasian bildutako Tn kopurua agertzen da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latin typeface="Calibri"/>
                <a:ea typeface="Calibri"/>
                <a:cs typeface="Calibri"/>
              </a:rPr>
              <a:t>Tratamenduaren kopuru osoak azaltzen ditu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latin typeface="Calibri"/>
                <a:ea typeface="Calibri"/>
                <a:cs typeface="Calibri"/>
              </a:rPr>
              <a:t>Kostuak azaltzen ditu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562F93-874E-CFDF-5E9E-0C0797191A80}"/>
              </a:ext>
            </a:extLst>
          </p:cNvPr>
          <p:cNvSpPr txBox="1"/>
          <p:nvPr/>
        </p:nvSpPr>
        <p:spPr>
          <a:xfrm>
            <a:off x="1822173" y="4997173"/>
            <a:ext cx="9674087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u-ES" sz="2800" strike="noStrike" baseline="0" dirty="0">
                <a:solidFill>
                  <a:srgbClr val="467886"/>
                </a:solidFill>
                <a:ea typeface="+mn-lt"/>
                <a:cs typeface="+mn-lt"/>
              </a:rPr>
              <a:t>https://</a:t>
            </a:r>
            <a:r>
              <a:rPr lang="eu-ES" sz="2800" dirty="0">
                <a:solidFill>
                  <a:srgbClr val="467886"/>
                </a:solidFill>
                <a:ea typeface="+mn-lt"/>
                <a:cs typeface="+mn-lt"/>
              </a:rPr>
              <a:t>www.communaute-paysbasque</a:t>
            </a:r>
            <a:r>
              <a:rPr lang="eu-ES" sz="2800" strike="noStrike" baseline="0" dirty="0">
                <a:solidFill>
                  <a:srgbClr val="467886"/>
                </a:solidFill>
                <a:ea typeface="+mn-lt"/>
                <a:cs typeface="+mn-lt"/>
              </a:rPr>
              <a:t>.</a:t>
            </a:r>
            <a:r>
              <a:rPr lang="eu-ES" sz="2800" dirty="0">
                <a:solidFill>
                  <a:srgbClr val="467886"/>
                </a:solidFill>
                <a:ea typeface="+mn-lt"/>
                <a:cs typeface="+mn-lt"/>
              </a:rPr>
              <a:t>fr/eu/instituzioa</a:t>
            </a:r>
            <a:r>
              <a:rPr lang="eu-ES" sz="2800" strike="noStrike" baseline="0" dirty="0">
                <a:solidFill>
                  <a:srgbClr val="467886"/>
                </a:solidFill>
                <a:ea typeface="+mn-lt"/>
                <a:cs typeface="+mn-lt"/>
              </a:rPr>
              <a:t>/</a:t>
            </a:r>
            <a:r>
              <a:rPr lang="eu-ES" sz="2800" dirty="0">
                <a:solidFill>
                  <a:srgbClr val="467886"/>
                </a:solidFill>
                <a:ea typeface="+mn-lt"/>
                <a:cs typeface="+mn-lt"/>
              </a:rPr>
              <a:t>gure-argitalpenak</a:t>
            </a:r>
            <a:endParaRPr lang="en-US" dirty="0"/>
          </a:p>
          <a:p>
            <a:pPr algn="ctr"/>
            <a:endParaRPr lang="en-US"/>
          </a:p>
        </p:txBody>
      </p:sp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9BAFAC37-240D-7283-4FE3-2BD4BCEFFE8C}"/>
              </a:ext>
            </a:extLst>
          </p:cNvPr>
          <p:cNvSpPr/>
          <p:nvPr/>
        </p:nvSpPr>
        <p:spPr>
          <a:xfrm>
            <a:off x="455440" y="2981063"/>
            <a:ext cx="772868" cy="828073"/>
          </a:xfrm>
          <a:prstGeom prst="flowChartDocument">
            <a:avLst/>
          </a:prstGeom>
          <a:solidFill>
            <a:srgbClr val="E8E8E8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400" dirty="0">
                <a:solidFill>
                  <a:srgbClr val="E8E8E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endParaRPr lang="en-US" sz="4400">
              <a:solidFill>
                <a:srgbClr val="E8E8E8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7F1E25-3FE8-5A02-5F06-C277E28AC5C6}"/>
              </a:ext>
            </a:extLst>
          </p:cNvPr>
          <p:cNvSpPr txBox="1"/>
          <p:nvPr/>
        </p:nvSpPr>
        <p:spPr>
          <a:xfrm>
            <a:off x="4669638" y="6101173"/>
            <a:ext cx="34923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hlinkClick r:id="rId4"/>
              </a:rPr>
              <a:t>Euskal Herriko Hirigune Elkargoa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61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AB296-7382-3DBE-3C85-B5318039E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40033B49-E7A7-D2D3-D3FF-18FD05C09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926" y="5768620"/>
            <a:ext cx="803474" cy="920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ángulo 11">
            <a:extLst>
              <a:ext uri="{FF2B5EF4-FFF2-40B4-BE49-F238E27FC236}">
                <a16:creationId xmlns:a16="http://schemas.microsoft.com/office/drawing/2014/main" id="{0328A288-83F5-EB0D-0041-DD2EAD1B9993}"/>
              </a:ext>
            </a:extLst>
          </p:cNvPr>
          <p:cNvSpPr/>
          <p:nvPr/>
        </p:nvSpPr>
        <p:spPr>
          <a:xfrm>
            <a:off x="-92363" y="581878"/>
            <a:ext cx="11896435" cy="45720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Marcador de número de diapositiva 12">
            <a:extLst>
              <a:ext uri="{FF2B5EF4-FFF2-40B4-BE49-F238E27FC236}">
                <a16:creationId xmlns:a16="http://schemas.microsoft.com/office/drawing/2014/main" id="{040658FD-E4E1-17F3-4F2A-416595175946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8254D3-0515-4473-9C3E-D7719239CBE9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es-E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600ABB4E-D398-E428-AC32-E6F87BA9FD1A}"/>
              </a:ext>
            </a:extLst>
          </p:cNvPr>
          <p:cNvSpPr/>
          <p:nvPr/>
        </p:nvSpPr>
        <p:spPr>
          <a:xfrm>
            <a:off x="147785" y="5024582"/>
            <a:ext cx="304796" cy="2152076"/>
          </a:xfrm>
          <a:prstGeom prst="rect">
            <a:avLst/>
          </a:prstGeom>
          <a:solidFill>
            <a:srgbClr val="DED4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21CD042A-B4C8-9AAD-62B1-84A29D20F591}"/>
              </a:ext>
            </a:extLst>
          </p:cNvPr>
          <p:cNvSpPr/>
          <p:nvPr/>
        </p:nvSpPr>
        <p:spPr>
          <a:xfrm>
            <a:off x="1364677" y="5523341"/>
            <a:ext cx="304796" cy="1653308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Rectángulo 13">
            <a:extLst>
              <a:ext uri="{FF2B5EF4-FFF2-40B4-BE49-F238E27FC236}">
                <a16:creationId xmlns:a16="http://schemas.microsoft.com/office/drawing/2014/main" id="{39734D00-AC04-5EFB-944F-24B7E56866D1}"/>
              </a:ext>
            </a:extLst>
          </p:cNvPr>
          <p:cNvSpPr/>
          <p:nvPr/>
        </p:nvSpPr>
        <p:spPr>
          <a:xfrm>
            <a:off x="937488" y="6433133"/>
            <a:ext cx="304796" cy="743526"/>
          </a:xfrm>
          <a:prstGeom prst="rect">
            <a:avLst/>
          </a:prstGeom>
          <a:solidFill>
            <a:srgbClr val="D1D1D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id="{AB3721A7-8F6E-4D7B-A993-A3D9126DFAD9}"/>
              </a:ext>
            </a:extLst>
          </p:cNvPr>
          <p:cNvSpPr/>
          <p:nvPr/>
        </p:nvSpPr>
        <p:spPr>
          <a:xfrm>
            <a:off x="547250" y="5768620"/>
            <a:ext cx="304796" cy="1408038"/>
          </a:xfrm>
          <a:prstGeom prst="rect">
            <a:avLst/>
          </a:pr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cxnSp>
        <p:nvCxnSpPr>
          <p:cNvPr id="11" name="Conector: angular 16">
            <a:extLst>
              <a:ext uri="{FF2B5EF4-FFF2-40B4-BE49-F238E27FC236}">
                <a16:creationId xmlns:a16="http://schemas.microsoft.com/office/drawing/2014/main" id="{5CB2262B-5DB9-B0C2-3BA0-D19680A83696}"/>
              </a:ext>
            </a:extLst>
          </p:cNvPr>
          <p:cNvCxnSpPr>
            <a:stCxn id="5" idx="0"/>
            <a:endCxn id="8" idx="0"/>
          </p:cNvCxnSpPr>
          <p:nvPr/>
        </p:nvCxnSpPr>
        <p:spPr>
          <a:xfrm rot="16200000" flipH="1">
            <a:off x="127896" y="5196869"/>
            <a:ext cx="744038" cy="399465"/>
          </a:xfrm>
          <a:prstGeom prst="bentConnector3">
            <a:avLst>
              <a:gd name="adj1" fmla="val -30724"/>
            </a:avLst>
          </a:prstGeom>
          <a:noFill/>
          <a:ln w="19046" cap="flat">
            <a:solidFill>
              <a:srgbClr val="DD7011"/>
            </a:solidFill>
            <a:prstDash val="solid"/>
            <a:miter/>
          </a:ln>
        </p:spPr>
      </p:cxnSp>
      <p:cxnSp>
        <p:nvCxnSpPr>
          <p:cNvPr id="12" name="Conector: angular 18">
            <a:extLst>
              <a:ext uri="{FF2B5EF4-FFF2-40B4-BE49-F238E27FC236}">
                <a16:creationId xmlns:a16="http://schemas.microsoft.com/office/drawing/2014/main" id="{A730D44D-157A-420B-BAF7-9CBF15015B45}"/>
              </a:ext>
            </a:extLst>
          </p:cNvPr>
          <p:cNvCxnSpPr>
            <a:stCxn id="8" idx="0"/>
            <a:endCxn id="7" idx="0"/>
          </p:cNvCxnSpPr>
          <p:nvPr/>
        </p:nvCxnSpPr>
        <p:spPr>
          <a:xfrm rot="16200000" flipH="1">
            <a:off x="562510" y="5905757"/>
            <a:ext cx="664513" cy="390238"/>
          </a:xfrm>
          <a:prstGeom prst="bentConnector3">
            <a:avLst>
              <a:gd name="adj1" fmla="val -34401"/>
            </a:avLst>
          </a:prstGeom>
          <a:noFill/>
          <a:ln w="19046" cap="flat">
            <a:solidFill>
              <a:srgbClr val="D1D1D1"/>
            </a:solidFill>
            <a:prstDash val="solid"/>
            <a:miter/>
          </a:ln>
        </p:spPr>
      </p:cxnSp>
      <p:cxnSp>
        <p:nvCxnSpPr>
          <p:cNvPr id="13" name="Conector: angular 20">
            <a:extLst>
              <a:ext uri="{FF2B5EF4-FFF2-40B4-BE49-F238E27FC236}">
                <a16:creationId xmlns:a16="http://schemas.microsoft.com/office/drawing/2014/main" id="{E03C562C-3A09-6AF6-CF38-5EE1C75F6935}"/>
              </a:ext>
            </a:extLst>
          </p:cNvPr>
          <p:cNvCxnSpPr>
            <a:stCxn id="7" idx="0"/>
            <a:endCxn id="6" idx="0"/>
          </p:cNvCxnSpPr>
          <p:nvPr/>
        </p:nvCxnSpPr>
        <p:spPr>
          <a:xfrm rot="5400000" flipH="1" flipV="1">
            <a:off x="848584" y="5764643"/>
            <a:ext cx="909792" cy="427189"/>
          </a:xfrm>
          <a:prstGeom prst="bentConnector3">
            <a:avLst>
              <a:gd name="adj1" fmla="val 125127"/>
            </a:avLst>
          </a:prstGeom>
          <a:noFill/>
          <a:ln w="19046" cap="flat">
            <a:solidFill>
              <a:srgbClr val="DED400"/>
            </a:solidFill>
            <a:prstDash val="solid"/>
            <a:miter/>
          </a:ln>
        </p:spPr>
      </p:cxnSp>
      <p:sp>
        <p:nvSpPr>
          <p:cNvPr id="14" name="CuadroTexto 23">
            <a:extLst>
              <a:ext uri="{FF2B5EF4-FFF2-40B4-BE49-F238E27FC236}">
                <a16:creationId xmlns:a16="http://schemas.microsoft.com/office/drawing/2014/main" id="{3B472D58-EA37-2101-C8ED-A54A6F61AD59}"/>
              </a:ext>
            </a:extLst>
          </p:cNvPr>
          <p:cNvSpPr txBox="1"/>
          <p:nvPr/>
        </p:nvSpPr>
        <p:spPr>
          <a:xfrm>
            <a:off x="499920" y="81518"/>
            <a:ext cx="10447091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LAPURDIK, BEHE NAFARROAK ETA ZUBEROAK NOLA AURKEZTEN DIREN DATUAK</a:t>
            </a:r>
            <a:endParaRPr lang="es-ES" sz="24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15" name="CuadroTexto 24">
            <a:extLst>
              <a:ext uri="{FF2B5EF4-FFF2-40B4-BE49-F238E27FC236}">
                <a16:creationId xmlns:a16="http://schemas.microsoft.com/office/drawing/2014/main" id="{638F64C6-E50E-4E99-E5DE-AFC5069987EB}"/>
              </a:ext>
            </a:extLst>
          </p:cNvPr>
          <p:cNvSpPr txBox="1"/>
          <p:nvPr/>
        </p:nvSpPr>
        <p:spPr>
          <a:xfrm>
            <a:off x="1595335" y="1118676"/>
            <a:ext cx="9632591" cy="26776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/>
              <a:t>Hobetu beharrekoa:</a:t>
            </a:r>
            <a:endParaRPr lang="eu-ES" dirty="0"/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Datuak hondakin motaren arabera eman behar ditu</a:t>
            </a:r>
            <a:endParaRPr lang="eu-ES" dirty="0"/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Hondakin bakoitzaren fluxuko datuak eman behar ditu</a:t>
            </a:r>
            <a:endParaRPr lang="eu-ES" dirty="0"/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Kalitatearen inguruko informazioa eman behar du</a:t>
            </a:r>
            <a:endParaRPr lang="eu-ES" dirty="0"/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latin typeface="Calibri"/>
                <a:ea typeface="Calibri"/>
                <a:cs typeface="Calibri"/>
              </a:rPr>
              <a:t>Helburuen eta betebeharren inguruko informazioa eman.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latin typeface="Calibri"/>
                <a:ea typeface="Calibri"/>
                <a:cs typeface="Calibri"/>
              </a:rPr>
              <a:t>Webgune ikusgarrian eskaini beharko lituzke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071985-5F3C-0F88-D9A9-420E0ABFE46B}"/>
              </a:ext>
            </a:extLst>
          </p:cNvPr>
          <p:cNvSpPr txBox="1"/>
          <p:nvPr/>
        </p:nvSpPr>
        <p:spPr>
          <a:xfrm>
            <a:off x="4669638" y="6101173"/>
            <a:ext cx="34923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hlinkClick r:id="rId3"/>
              </a:rPr>
              <a:t>Euskal Herriko Hirigune Elkargoa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65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375D0-D05C-C47F-C172-BA9062AC1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76623AC6-1C3D-9638-2DF3-5E1A0BDA2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926" y="5768620"/>
            <a:ext cx="803474" cy="920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ángulo 11">
            <a:extLst>
              <a:ext uri="{FF2B5EF4-FFF2-40B4-BE49-F238E27FC236}">
                <a16:creationId xmlns:a16="http://schemas.microsoft.com/office/drawing/2014/main" id="{D86608DB-0F2B-FA8D-76E2-0C03E54A465C}"/>
              </a:ext>
            </a:extLst>
          </p:cNvPr>
          <p:cNvSpPr/>
          <p:nvPr/>
        </p:nvSpPr>
        <p:spPr>
          <a:xfrm>
            <a:off x="-92363" y="581878"/>
            <a:ext cx="11896435" cy="45720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Marcador de número de diapositiva 12">
            <a:extLst>
              <a:ext uri="{FF2B5EF4-FFF2-40B4-BE49-F238E27FC236}">
                <a16:creationId xmlns:a16="http://schemas.microsoft.com/office/drawing/2014/main" id="{4EE1B586-D975-1E85-C3A9-5F3E45308816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8254D3-0515-4473-9C3E-D7719239CBE9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es-E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B0F13606-F910-EC95-0125-1574C2EF7015}"/>
              </a:ext>
            </a:extLst>
          </p:cNvPr>
          <p:cNvSpPr/>
          <p:nvPr/>
        </p:nvSpPr>
        <p:spPr>
          <a:xfrm>
            <a:off x="147785" y="5024582"/>
            <a:ext cx="304796" cy="2152076"/>
          </a:xfrm>
          <a:prstGeom prst="rect">
            <a:avLst/>
          </a:prstGeom>
          <a:solidFill>
            <a:srgbClr val="DED4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2FF327E8-C44F-ACD2-C360-5424CFDF8AA4}"/>
              </a:ext>
            </a:extLst>
          </p:cNvPr>
          <p:cNvSpPr/>
          <p:nvPr/>
        </p:nvSpPr>
        <p:spPr>
          <a:xfrm>
            <a:off x="1364677" y="5523341"/>
            <a:ext cx="304796" cy="1653308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Rectángulo 13">
            <a:extLst>
              <a:ext uri="{FF2B5EF4-FFF2-40B4-BE49-F238E27FC236}">
                <a16:creationId xmlns:a16="http://schemas.microsoft.com/office/drawing/2014/main" id="{3BB6987D-4898-926E-A0F1-63A1F62BD201}"/>
              </a:ext>
            </a:extLst>
          </p:cNvPr>
          <p:cNvSpPr/>
          <p:nvPr/>
        </p:nvSpPr>
        <p:spPr>
          <a:xfrm>
            <a:off x="937488" y="6433133"/>
            <a:ext cx="304796" cy="743526"/>
          </a:xfrm>
          <a:prstGeom prst="rect">
            <a:avLst/>
          </a:prstGeom>
          <a:solidFill>
            <a:srgbClr val="D1D1D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id="{B02D64E9-2595-1CCD-559B-C434DB2BF6B9}"/>
              </a:ext>
            </a:extLst>
          </p:cNvPr>
          <p:cNvSpPr/>
          <p:nvPr/>
        </p:nvSpPr>
        <p:spPr>
          <a:xfrm>
            <a:off x="547250" y="5768620"/>
            <a:ext cx="304796" cy="1408038"/>
          </a:xfrm>
          <a:prstGeom prst="rect">
            <a:avLst/>
          </a:pr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cxnSp>
        <p:nvCxnSpPr>
          <p:cNvPr id="11" name="Conector: angular 16">
            <a:extLst>
              <a:ext uri="{FF2B5EF4-FFF2-40B4-BE49-F238E27FC236}">
                <a16:creationId xmlns:a16="http://schemas.microsoft.com/office/drawing/2014/main" id="{90153792-3920-3D63-C45C-1E7DB0DEC177}"/>
              </a:ext>
            </a:extLst>
          </p:cNvPr>
          <p:cNvCxnSpPr>
            <a:stCxn id="5" idx="0"/>
            <a:endCxn id="8" idx="0"/>
          </p:cNvCxnSpPr>
          <p:nvPr/>
        </p:nvCxnSpPr>
        <p:spPr>
          <a:xfrm rot="16200000" flipH="1">
            <a:off x="127896" y="5196869"/>
            <a:ext cx="744038" cy="399465"/>
          </a:xfrm>
          <a:prstGeom prst="bentConnector3">
            <a:avLst>
              <a:gd name="adj1" fmla="val -30724"/>
            </a:avLst>
          </a:prstGeom>
          <a:noFill/>
          <a:ln w="19046" cap="flat">
            <a:solidFill>
              <a:srgbClr val="DD7011"/>
            </a:solidFill>
            <a:prstDash val="solid"/>
            <a:miter/>
          </a:ln>
        </p:spPr>
      </p:cxnSp>
      <p:cxnSp>
        <p:nvCxnSpPr>
          <p:cNvPr id="12" name="Conector: angular 18">
            <a:extLst>
              <a:ext uri="{FF2B5EF4-FFF2-40B4-BE49-F238E27FC236}">
                <a16:creationId xmlns:a16="http://schemas.microsoft.com/office/drawing/2014/main" id="{DEBC8455-670D-E908-136C-CC32B411E703}"/>
              </a:ext>
            </a:extLst>
          </p:cNvPr>
          <p:cNvCxnSpPr>
            <a:stCxn id="8" idx="0"/>
            <a:endCxn id="7" idx="0"/>
          </p:cNvCxnSpPr>
          <p:nvPr/>
        </p:nvCxnSpPr>
        <p:spPr>
          <a:xfrm rot="16200000" flipH="1">
            <a:off x="562510" y="5905757"/>
            <a:ext cx="664513" cy="390238"/>
          </a:xfrm>
          <a:prstGeom prst="bentConnector3">
            <a:avLst>
              <a:gd name="adj1" fmla="val -34401"/>
            </a:avLst>
          </a:prstGeom>
          <a:noFill/>
          <a:ln w="19046" cap="flat">
            <a:solidFill>
              <a:srgbClr val="D1D1D1"/>
            </a:solidFill>
            <a:prstDash val="solid"/>
            <a:miter/>
          </a:ln>
        </p:spPr>
      </p:cxnSp>
      <p:cxnSp>
        <p:nvCxnSpPr>
          <p:cNvPr id="13" name="Conector: angular 20">
            <a:extLst>
              <a:ext uri="{FF2B5EF4-FFF2-40B4-BE49-F238E27FC236}">
                <a16:creationId xmlns:a16="http://schemas.microsoft.com/office/drawing/2014/main" id="{8FDE8ADE-930C-8A20-088F-DFF1322E7E6B}"/>
              </a:ext>
            </a:extLst>
          </p:cNvPr>
          <p:cNvCxnSpPr>
            <a:stCxn id="7" idx="0"/>
            <a:endCxn id="6" idx="0"/>
          </p:cNvCxnSpPr>
          <p:nvPr/>
        </p:nvCxnSpPr>
        <p:spPr>
          <a:xfrm rot="5400000" flipH="1" flipV="1">
            <a:off x="848584" y="5764643"/>
            <a:ext cx="909792" cy="427189"/>
          </a:xfrm>
          <a:prstGeom prst="bentConnector3">
            <a:avLst>
              <a:gd name="adj1" fmla="val 125127"/>
            </a:avLst>
          </a:prstGeom>
          <a:noFill/>
          <a:ln w="19046" cap="flat">
            <a:solidFill>
              <a:srgbClr val="DED400"/>
            </a:solidFill>
            <a:prstDash val="solid"/>
            <a:miter/>
          </a:ln>
        </p:spPr>
      </p:cxnSp>
      <p:sp>
        <p:nvSpPr>
          <p:cNvPr id="15" name="CuadroTexto 24">
            <a:extLst>
              <a:ext uri="{FF2B5EF4-FFF2-40B4-BE49-F238E27FC236}">
                <a16:creationId xmlns:a16="http://schemas.microsoft.com/office/drawing/2014/main" id="{4FA437C8-D0BD-0AC9-EEE0-9DC6E56AD7A6}"/>
              </a:ext>
            </a:extLst>
          </p:cNvPr>
          <p:cNvSpPr txBox="1"/>
          <p:nvPr/>
        </p:nvSpPr>
        <p:spPr>
          <a:xfrm>
            <a:off x="1595335" y="1118676"/>
            <a:ext cx="9632591" cy="22467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/>
              <a:t>Webgune propioa, Nafarroako hondakinen plangintzakoa:</a:t>
            </a:r>
            <a:endParaRPr lang="eu-ES" dirty="0"/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Webgune osoa, ikusgarria eta ondo </a:t>
            </a:r>
            <a:r>
              <a:rPr lang="eu-E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egituratau</a:t>
            </a:r>
            <a:endParaRPr lang="eu-ES" dirty="0" err="1">
              <a:solidFill>
                <a:srgbClr val="000000"/>
              </a:solidFill>
              <a:latin typeface="Aptos" panose="020B0004020202020204"/>
              <a:ea typeface="Calibri"/>
              <a:cs typeface="Calibri"/>
            </a:endParaRP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Helburuetan oinarritutako informazioa</a:t>
            </a:r>
            <a:endParaRPr lang="eu-ES"/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Atalka beharraren arabera aztertzekoa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Hondakinen inbentarioa atala aztertu da bakarrik</a:t>
            </a:r>
            <a:endParaRPr lang="eu-ES" dirty="0">
              <a:latin typeface="Aptos"/>
              <a:ea typeface="Calibri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03F671-8888-A926-FD89-921E4D016646}"/>
              </a:ext>
            </a:extLst>
          </p:cNvPr>
          <p:cNvSpPr txBox="1"/>
          <p:nvPr/>
        </p:nvSpPr>
        <p:spPr>
          <a:xfrm>
            <a:off x="4338959" y="6230569"/>
            <a:ext cx="41393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hlinkClick r:id="rId3"/>
              </a:rPr>
              <a:t>Nafarroako Hondakinen Plangintza</a:t>
            </a:r>
          </a:p>
        </p:txBody>
      </p:sp>
      <p:sp>
        <p:nvSpPr>
          <p:cNvPr id="3" name="CuadroTexto 23">
            <a:extLst>
              <a:ext uri="{FF2B5EF4-FFF2-40B4-BE49-F238E27FC236}">
                <a16:creationId xmlns:a16="http://schemas.microsoft.com/office/drawing/2014/main" id="{CE5E751B-714C-9AEB-CB06-747D80D6989F}"/>
              </a:ext>
            </a:extLst>
          </p:cNvPr>
          <p:cNvSpPr txBox="1"/>
          <p:nvPr/>
        </p:nvSpPr>
        <p:spPr>
          <a:xfrm>
            <a:off x="499920" y="81518"/>
            <a:ext cx="7255512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NAFARROAK NOLA AURKEZTEN DIREN DATUAK</a:t>
            </a:r>
            <a:endParaRPr lang="es-ES" sz="28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61A193-68A2-41DA-986C-FC4D3A3E44A8}"/>
              </a:ext>
            </a:extLst>
          </p:cNvPr>
          <p:cNvSpPr txBox="1"/>
          <p:nvPr/>
        </p:nvSpPr>
        <p:spPr>
          <a:xfrm>
            <a:off x="1822173" y="4997173"/>
            <a:ext cx="9674087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u-ES" sz="2800" strike="noStrike" baseline="0" dirty="0">
                <a:solidFill>
                  <a:srgbClr val="467886"/>
                </a:solidFill>
                <a:ea typeface="+mn-lt"/>
                <a:cs typeface="+mn-lt"/>
              </a:rPr>
              <a:t>https://</a:t>
            </a:r>
            <a:r>
              <a:rPr lang="eu-ES" sz="2800" dirty="0">
                <a:solidFill>
                  <a:srgbClr val="467886"/>
                </a:solidFill>
                <a:ea typeface="+mn-lt"/>
                <a:cs typeface="+mn-lt"/>
              </a:rPr>
              <a:t>www.planderesiduosdenavarra</a:t>
            </a:r>
            <a:r>
              <a:rPr lang="eu-ES" sz="2800" strike="noStrike" baseline="0" dirty="0">
                <a:solidFill>
                  <a:srgbClr val="467886"/>
                </a:solidFill>
                <a:ea typeface="+mn-lt"/>
                <a:cs typeface="+mn-lt"/>
              </a:rPr>
              <a:t>.</a:t>
            </a:r>
            <a:r>
              <a:rPr lang="eu-ES" sz="2800" dirty="0">
                <a:solidFill>
                  <a:srgbClr val="467886"/>
                </a:solidFill>
                <a:ea typeface="+mn-lt"/>
                <a:cs typeface="+mn-lt"/>
              </a:rPr>
              <a:t>es</a:t>
            </a:r>
            <a:r>
              <a:rPr lang="eu-ES" sz="2800" strike="noStrike" baseline="0" dirty="0">
                <a:solidFill>
                  <a:srgbClr val="467886"/>
                </a:solidFill>
                <a:ea typeface="+mn-lt"/>
                <a:cs typeface="+mn-lt"/>
              </a:rPr>
              <a:t>/</a:t>
            </a:r>
            <a:endParaRPr lang="en-US" dirty="0">
              <a:ea typeface="+mn-lt"/>
              <a:cs typeface="+mn-lt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06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37347-B441-6380-11EC-4AA9AE4A9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ADCF0C63-5C26-F304-A687-3C80014FE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926" y="5768620"/>
            <a:ext cx="803474" cy="920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ángulo 11">
            <a:extLst>
              <a:ext uri="{FF2B5EF4-FFF2-40B4-BE49-F238E27FC236}">
                <a16:creationId xmlns:a16="http://schemas.microsoft.com/office/drawing/2014/main" id="{D3FA3E26-22BE-11C2-0AFF-09C344923E35}"/>
              </a:ext>
            </a:extLst>
          </p:cNvPr>
          <p:cNvSpPr/>
          <p:nvPr/>
        </p:nvSpPr>
        <p:spPr>
          <a:xfrm>
            <a:off x="-92363" y="581878"/>
            <a:ext cx="11896435" cy="45720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Marcador de número de diapositiva 12">
            <a:extLst>
              <a:ext uri="{FF2B5EF4-FFF2-40B4-BE49-F238E27FC236}">
                <a16:creationId xmlns:a16="http://schemas.microsoft.com/office/drawing/2014/main" id="{82C822AA-D7C4-929F-856A-FAE7E6191ACB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8254D3-0515-4473-9C3E-D7719239CBE9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es-E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6A0EF661-85D3-A1E4-7F21-3AC39EC00E10}"/>
              </a:ext>
            </a:extLst>
          </p:cNvPr>
          <p:cNvSpPr/>
          <p:nvPr/>
        </p:nvSpPr>
        <p:spPr>
          <a:xfrm>
            <a:off x="147785" y="5024582"/>
            <a:ext cx="304796" cy="2152076"/>
          </a:xfrm>
          <a:prstGeom prst="rect">
            <a:avLst/>
          </a:prstGeom>
          <a:solidFill>
            <a:srgbClr val="DED4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B4B21EE3-2B67-107B-F57C-69ABC52ABEEF}"/>
              </a:ext>
            </a:extLst>
          </p:cNvPr>
          <p:cNvSpPr/>
          <p:nvPr/>
        </p:nvSpPr>
        <p:spPr>
          <a:xfrm>
            <a:off x="1364677" y="5523341"/>
            <a:ext cx="304796" cy="1653308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Rectángulo 13">
            <a:extLst>
              <a:ext uri="{FF2B5EF4-FFF2-40B4-BE49-F238E27FC236}">
                <a16:creationId xmlns:a16="http://schemas.microsoft.com/office/drawing/2014/main" id="{056C3345-0E34-FE21-B77B-3296761EFA77}"/>
              </a:ext>
            </a:extLst>
          </p:cNvPr>
          <p:cNvSpPr/>
          <p:nvPr/>
        </p:nvSpPr>
        <p:spPr>
          <a:xfrm>
            <a:off x="937488" y="6433133"/>
            <a:ext cx="304796" cy="743526"/>
          </a:xfrm>
          <a:prstGeom prst="rect">
            <a:avLst/>
          </a:prstGeom>
          <a:solidFill>
            <a:srgbClr val="D1D1D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id="{BB16B77B-FE4C-E02F-A776-B61DABC36CBA}"/>
              </a:ext>
            </a:extLst>
          </p:cNvPr>
          <p:cNvSpPr/>
          <p:nvPr/>
        </p:nvSpPr>
        <p:spPr>
          <a:xfrm>
            <a:off x="547250" y="5768620"/>
            <a:ext cx="304796" cy="1408038"/>
          </a:xfrm>
          <a:prstGeom prst="rect">
            <a:avLst/>
          </a:pr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cxnSp>
        <p:nvCxnSpPr>
          <p:cNvPr id="11" name="Conector: angular 16">
            <a:extLst>
              <a:ext uri="{FF2B5EF4-FFF2-40B4-BE49-F238E27FC236}">
                <a16:creationId xmlns:a16="http://schemas.microsoft.com/office/drawing/2014/main" id="{05231DE9-D67D-ACE6-6FF6-ACB659433CD4}"/>
              </a:ext>
            </a:extLst>
          </p:cNvPr>
          <p:cNvCxnSpPr>
            <a:stCxn id="5" idx="0"/>
            <a:endCxn id="8" idx="0"/>
          </p:cNvCxnSpPr>
          <p:nvPr/>
        </p:nvCxnSpPr>
        <p:spPr>
          <a:xfrm rot="16200000" flipH="1">
            <a:off x="127896" y="5196869"/>
            <a:ext cx="744038" cy="399465"/>
          </a:xfrm>
          <a:prstGeom prst="bentConnector3">
            <a:avLst>
              <a:gd name="adj1" fmla="val -30724"/>
            </a:avLst>
          </a:prstGeom>
          <a:noFill/>
          <a:ln w="19046" cap="flat">
            <a:solidFill>
              <a:srgbClr val="DD7011"/>
            </a:solidFill>
            <a:prstDash val="solid"/>
            <a:miter/>
          </a:ln>
        </p:spPr>
      </p:cxnSp>
      <p:cxnSp>
        <p:nvCxnSpPr>
          <p:cNvPr id="12" name="Conector: angular 18">
            <a:extLst>
              <a:ext uri="{FF2B5EF4-FFF2-40B4-BE49-F238E27FC236}">
                <a16:creationId xmlns:a16="http://schemas.microsoft.com/office/drawing/2014/main" id="{74AEB77B-97F6-0214-FDE6-4185C9266ABC}"/>
              </a:ext>
            </a:extLst>
          </p:cNvPr>
          <p:cNvCxnSpPr>
            <a:stCxn id="8" idx="0"/>
            <a:endCxn id="7" idx="0"/>
          </p:cNvCxnSpPr>
          <p:nvPr/>
        </p:nvCxnSpPr>
        <p:spPr>
          <a:xfrm rot="16200000" flipH="1">
            <a:off x="562510" y="5905757"/>
            <a:ext cx="664513" cy="390238"/>
          </a:xfrm>
          <a:prstGeom prst="bentConnector3">
            <a:avLst>
              <a:gd name="adj1" fmla="val -34401"/>
            </a:avLst>
          </a:prstGeom>
          <a:noFill/>
          <a:ln w="19046" cap="flat">
            <a:solidFill>
              <a:srgbClr val="D1D1D1"/>
            </a:solidFill>
            <a:prstDash val="solid"/>
            <a:miter/>
          </a:ln>
        </p:spPr>
      </p:cxnSp>
      <p:cxnSp>
        <p:nvCxnSpPr>
          <p:cNvPr id="13" name="Conector: angular 20">
            <a:extLst>
              <a:ext uri="{FF2B5EF4-FFF2-40B4-BE49-F238E27FC236}">
                <a16:creationId xmlns:a16="http://schemas.microsoft.com/office/drawing/2014/main" id="{60A12214-4072-75BA-CCED-DA67A3C4E4C0}"/>
              </a:ext>
            </a:extLst>
          </p:cNvPr>
          <p:cNvCxnSpPr>
            <a:stCxn id="7" idx="0"/>
            <a:endCxn id="6" idx="0"/>
          </p:cNvCxnSpPr>
          <p:nvPr/>
        </p:nvCxnSpPr>
        <p:spPr>
          <a:xfrm rot="5400000" flipH="1" flipV="1">
            <a:off x="848584" y="5764643"/>
            <a:ext cx="909792" cy="427189"/>
          </a:xfrm>
          <a:prstGeom prst="bentConnector3">
            <a:avLst>
              <a:gd name="adj1" fmla="val 125127"/>
            </a:avLst>
          </a:prstGeom>
          <a:noFill/>
          <a:ln w="19046" cap="flat">
            <a:solidFill>
              <a:srgbClr val="DED400"/>
            </a:solidFill>
            <a:prstDash val="solid"/>
            <a:miter/>
          </a:ln>
        </p:spPr>
      </p:cxnSp>
      <p:sp>
        <p:nvSpPr>
          <p:cNvPr id="15" name="CuadroTexto 24">
            <a:extLst>
              <a:ext uri="{FF2B5EF4-FFF2-40B4-BE49-F238E27FC236}">
                <a16:creationId xmlns:a16="http://schemas.microsoft.com/office/drawing/2014/main" id="{FFCE05B9-80A5-0409-02D7-5B4D869F2584}"/>
              </a:ext>
            </a:extLst>
          </p:cNvPr>
          <p:cNvSpPr txBox="1"/>
          <p:nvPr/>
        </p:nvSpPr>
        <p:spPr>
          <a:xfrm>
            <a:off x="1595335" y="1118676"/>
            <a:ext cx="9632591" cy="22467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/>
              <a:t>Nola eskaintzen duen informazioa:</a:t>
            </a:r>
            <a:endParaRPr lang="eu-ES" dirty="0"/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Hasteko </a:t>
            </a:r>
            <a:r>
              <a:rPr lang="eu-E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Sankey</a:t>
            </a: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diagrama agertzen da: hondakinen fluxu osoa</a:t>
            </a:r>
            <a:endParaRPr lang="eu-ES" dirty="0">
              <a:solidFill>
                <a:srgbClr val="000000"/>
              </a:solidFill>
              <a:latin typeface="Aptos" panose="020B0004020202020204"/>
              <a:ea typeface="Calibri"/>
              <a:cs typeface="Calibri"/>
            </a:endParaRP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Aztertzaileak aukeratu ikuskatu beharrekoa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latin typeface="Calibri"/>
                <a:ea typeface="Calibri"/>
                <a:cs typeface="Calibri"/>
              </a:rPr>
              <a:t>Atalka bideratzen du taula desberdinetara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latin typeface="Calibri"/>
                <a:ea typeface="Calibri"/>
                <a:cs typeface="Calibri"/>
              </a:rPr>
              <a:t>Informazio asko dago: inbentarioa aztertu da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13007C-CD9E-E72F-1AFB-7345EFC38160}"/>
              </a:ext>
            </a:extLst>
          </p:cNvPr>
          <p:cNvSpPr txBox="1"/>
          <p:nvPr/>
        </p:nvSpPr>
        <p:spPr>
          <a:xfrm>
            <a:off x="4338959" y="6230569"/>
            <a:ext cx="41393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hlinkClick r:id="rId3"/>
              </a:rPr>
              <a:t>Nafarroako Hondakinen Plangintza</a:t>
            </a:r>
          </a:p>
        </p:txBody>
      </p:sp>
      <p:sp>
        <p:nvSpPr>
          <p:cNvPr id="3" name="CuadroTexto 23">
            <a:extLst>
              <a:ext uri="{FF2B5EF4-FFF2-40B4-BE49-F238E27FC236}">
                <a16:creationId xmlns:a16="http://schemas.microsoft.com/office/drawing/2014/main" id="{9FB7A35F-3330-E341-00D4-36D55933F794}"/>
              </a:ext>
            </a:extLst>
          </p:cNvPr>
          <p:cNvSpPr txBox="1"/>
          <p:nvPr/>
        </p:nvSpPr>
        <p:spPr>
          <a:xfrm>
            <a:off x="499920" y="81518"/>
            <a:ext cx="7255512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NAFARROAK NOLA AURKEZTEN DIREN DATUAK</a:t>
            </a:r>
            <a:endParaRPr lang="es-ES" sz="28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553224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4DE7D-1866-1E97-FFD1-C68CDB7FB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10EE16DD-FD56-FC42-AF1A-02A0BFECB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926" y="5768620"/>
            <a:ext cx="803474" cy="920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ángulo 11">
            <a:extLst>
              <a:ext uri="{FF2B5EF4-FFF2-40B4-BE49-F238E27FC236}">
                <a16:creationId xmlns:a16="http://schemas.microsoft.com/office/drawing/2014/main" id="{6AC6A559-C11F-798D-02E5-A7D65179B029}"/>
              </a:ext>
            </a:extLst>
          </p:cNvPr>
          <p:cNvSpPr/>
          <p:nvPr/>
        </p:nvSpPr>
        <p:spPr>
          <a:xfrm>
            <a:off x="-92363" y="581878"/>
            <a:ext cx="11896435" cy="45720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Marcador de número de diapositiva 12">
            <a:extLst>
              <a:ext uri="{FF2B5EF4-FFF2-40B4-BE49-F238E27FC236}">
                <a16:creationId xmlns:a16="http://schemas.microsoft.com/office/drawing/2014/main" id="{0F43482E-ADF5-A387-58A6-264841980FF6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8254D3-0515-4473-9C3E-D7719239CBE9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16</a:t>
            </a:fld>
            <a:endParaRPr lang="es-E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0C986B9D-BF82-4553-A722-8E023F965E2F}"/>
              </a:ext>
            </a:extLst>
          </p:cNvPr>
          <p:cNvSpPr/>
          <p:nvPr/>
        </p:nvSpPr>
        <p:spPr>
          <a:xfrm>
            <a:off x="147785" y="5024582"/>
            <a:ext cx="304796" cy="2152076"/>
          </a:xfrm>
          <a:prstGeom prst="rect">
            <a:avLst/>
          </a:prstGeom>
          <a:solidFill>
            <a:srgbClr val="DED4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D0C657FA-4080-35CF-F1FA-98E9A8A53CA0}"/>
              </a:ext>
            </a:extLst>
          </p:cNvPr>
          <p:cNvSpPr/>
          <p:nvPr/>
        </p:nvSpPr>
        <p:spPr>
          <a:xfrm>
            <a:off x="1364677" y="5523341"/>
            <a:ext cx="304796" cy="1653308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Rectángulo 13">
            <a:extLst>
              <a:ext uri="{FF2B5EF4-FFF2-40B4-BE49-F238E27FC236}">
                <a16:creationId xmlns:a16="http://schemas.microsoft.com/office/drawing/2014/main" id="{12B4AE23-119D-493A-F13B-9AC28A5BEEB2}"/>
              </a:ext>
            </a:extLst>
          </p:cNvPr>
          <p:cNvSpPr/>
          <p:nvPr/>
        </p:nvSpPr>
        <p:spPr>
          <a:xfrm>
            <a:off x="937488" y="6433133"/>
            <a:ext cx="304796" cy="743526"/>
          </a:xfrm>
          <a:prstGeom prst="rect">
            <a:avLst/>
          </a:prstGeom>
          <a:solidFill>
            <a:srgbClr val="D1D1D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id="{544D2EF7-B077-51AB-C451-09E1C7941D85}"/>
              </a:ext>
            </a:extLst>
          </p:cNvPr>
          <p:cNvSpPr/>
          <p:nvPr/>
        </p:nvSpPr>
        <p:spPr>
          <a:xfrm>
            <a:off x="547250" y="5768620"/>
            <a:ext cx="304796" cy="1408038"/>
          </a:xfrm>
          <a:prstGeom prst="rect">
            <a:avLst/>
          </a:pr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cxnSp>
        <p:nvCxnSpPr>
          <p:cNvPr id="11" name="Conector: angular 16">
            <a:extLst>
              <a:ext uri="{FF2B5EF4-FFF2-40B4-BE49-F238E27FC236}">
                <a16:creationId xmlns:a16="http://schemas.microsoft.com/office/drawing/2014/main" id="{CB1F82F0-5A02-809C-643E-79E07FE78ACC}"/>
              </a:ext>
            </a:extLst>
          </p:cNvPr>
          <p:cNvCxnSpPr>
            <a:stCxn id="5" idx="0"/>
            <a:endCxn id="8" idx="0"/>
          </p:cNvCxnSpPr>
          <p:nvPr/>
        </p:nvCxnSpPr>
        <p:spPr>
          <a:xfrm rot="16200000" flipH="1">
            <a:off x="127896" y="5196869"/>
            <a:ext cx="744038" cy="399465"/>
          </a:xfrm>
          <a:prstGeom prst="bentConnector3">
            <a:avLst>
              <a:gd name="adj1" fmla="val -30724"/>
            </a:avLst>
          </a:prstGeom>
          <a:noFill/>
          <a:ln w="19046" cap="flat">
            <a:solidFill>
              <a:srgbClr val="DD7011"/>
            </a:solidFill>
            <a:prstDash val="solid"/>
            <a:miter/>
          </a:ln>
        </p:spPr>
      </p:cxnSp>
      <p:cxnSp>
        <p:nvCxnSpPr>
          <p:cNvPr id="12" name="Conector: angular 18">
            <a:extLst>
              <a:ext uri="{FF2B5EF4-FFF2-40B4-BE49-F238E27FC236}">
                <a16:creationId xmlns:a16="http://schemas.microsoft.com/office/drawing/2014/main" id="{B32CA78E-260E-48FE-FE18-A89ED5DC2468}"/>
              </a:ext>
            </a:extLst>
          </p:cNvPr>
          <p:cNvCxnSpPr>
            <a:stCxn id="8" idx="0"/>
            <a:endCxn id="7" idx="0"/>
          </p:cNvCxnSpPr>
          <p:nvPr/>
        </p:nvCxnSpPr>
        <p:spPr>
          <a:xfrm rot="16200000" flipH="1">
            <a:off x="562510" y="5905757"/>
            <a:ext cx="664513" cy="390238"/>
          </a:xfrm>
          <a:prstGeom prst="bentConnector3">
            <a:avLst>
              <a:gd name="adj1" fmla="val -34401"/>
            </a:avLst>
          </a:prstGeom>
          <a:noFill/>
          <a:ln w="19046" cap="flat">
            <a:solidFill>
              <a:srgbClr val="D1D1D1"/>
            </a:solidFill>
            <a:prstDash val="solid"/>
            <a:miter/>
          </a:ln>
        </p:spPr>
      </p:cxnSp>
      <p:cxnSp>
        <p:nvCxnSpPr>
          <p:cNvPr id="13" name="Conector: angular 20">
            <a:extLst>
              <a:ext uri="{FF2B5EF4-FFF2-40B4-BE49-F238E27FC236}">
                <a16:creationId xmlns:a16="http://schemas.microsoft.com/office/drawing/2014/main" id="{DF795FAB-1588-3233-DE8B-37A9EA34A79D}"/>
              </a:ext>
            </a:extLst>
          </p:cNvPr>
          <p:cNvCxnSpPr>
            <a:stCxn id="7" idx="0"/>
            <a:endCxn id="6" idx="0"/>
          </p:cNvCxnSpPr>
          <p:nvPr/>
        </p:nvCxnSpPr>
        <p:spPr>
          <a:xfrm rot="5400000" flipH="1" flipV="1">
            <a:off x="848584" y="5764643"/>
            <a:ext cx="909792" cy="427189"/>
          </a:xfrm>
          <a:prstGeom prst="bentConnector3">
            <a:avLst>
              <a:gd name="adj1" fmla="val 125127"/>
            </a:avLst>
          </a:prstGeom>
          <a:noFill/>
          <a:ln w="19046" cap="flat">
            <a:solidFill>
              <a:srgbClr val="DED400"/>
            </a:solidFill>
            <a:prstDash val="solid"/>
            <a:miter/>
          </a:ln>
        </p:spPr>
      </p:cxnSp>
      <p:sp>
        <p:nvSpPr>
          <p:cNvPr id="15" name="CuadroTexto 24">
            <a:extLst>
              <a:ext uri="{FF2B5EF4-FFF2-40B4-BE49-F238E27FC236}">
                <a16:creationId xmlns:a16="http://schemas.microsoft.com/office/drawing/2014/main" id="{1428A215-C55D-FC40-FC43-9E072AEC6BAD}"/>
              </a:ext>
            </a:extLst>
          </p:cNvPr>
          <p:cNvSpPr txBox="1"/>
          <p:nvPr/>
        </p:nvSpPr>
        <p:spPr>
          <a:xfrm>
            <a:off x="1595335" y="1118676"/>
            <a:ext cx="9632591" cy="39703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/>
              <a:t>Nola eskaintzen duen informazioa:</a:t>
            </a:r>
            <a:endParaRPr lang="eu-ES" dirty="0"/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Hasteko tauletako kontzeptuen definizioak</a:t>
            </a:r>
            <a:endParaRPr lang="eu-ES" dirty="0">
              <a:solidFill>
                <a:srgbClr val="000000"/>
              </a:solidFill>
              <a:latin typeface="Aptos" panose="020B0004020202020204"/>
              <a:ea typeface="Calibri"/>
              <a:cs typeface="Calibri"/>
            </a:endParaRP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Taula bakoitzaren hasieran kalkuluak nola egin diren</a:t>
            </a:r>
            <a:endParaRPr lang="eu-ES" dirty="0"/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latin typeface="Calibri"/>
                <a:ea typeface="Calibri"/>
                <a:cs typeface="Calibri"/>
              </a:rPr>
              <a:t>Informazio guztia berezitu daiteke </a:t>
            </a:r>
            <a:r>
              <a:rPr lang="eu-ES" sz="2800" dirty="0" err="1">
                <a:latin typeface="Calibri"/>
                <a:ea typeface="Calibri"/>
                <a:cs typeface="Calibri"/>
              </a:rPr>
              <a:t>mankomunitateka</a:t>
            </a:r>
            <a:endParaRPr lang="eu-ES" sz="2800">
              <a:latin typeface="Calibri"/>
              <a:ea typeface="Calibri"/>
              <a:cs typeface="Calibri"/>
            </a:endParaRP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latin typeface="Calibri"/>
                <a:ea typeface="Calibri"/>
                <a:cs typeface="Calibri"/>
              </a:rPr>
              <a:t>Informazio osoa helburuen arabera ematen da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latin typeface="Calibri"/>
                <a:ea typeface="Calibri"/>
                <a:cs typeface="Calibri"/>
              </a:rPr>
              <a:t>Tauletako datu guztiak jaitsi daitezke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latin typeface="Calibri"/>
                <a:ea typeface="Calibri"/>
                <a:cs typeface="Calibri"/>
              </a:rPr>
              <a:t>Kalitatearen inguruko datuak ematen ditu: organikoan.</a:t>
            </a:r>
          </a:p>
          <a:p>
            <a:pPr marL="914400" lvl="1" indent="-457200">
              <a:buClr>
                <a:srgbClr val="DD7011"/>
              </a:buClr>
              <a:buSzPct val="100000"/>
              <a:buFont typeface="Courier New" pitchFamily="34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latin typeface="Calibri"/>
                <a:ea typeface="Calibri"/>
                <a:cs typeface="Calibri"/>
              </a:rPr>
              <a:t>Ez dago oso argi, ordea, inpropioek zein eragin duten</a:t>
            </a:r>
          </a:p>
          <a:p>
            <a:pPr marL="914400" lvl="1" indent="-457200">
              <a:buClr>
                <a:srgbClr val="DD7011"/>
              </a:buClr>
              <a:buSzPct val="100000"/>
              <a:buFont typeface="Courier New" pitchFamily="34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latin typeface="Calibri"/>
                <a:ea typeface="Calibri"/>
                <a:cs typeface="Calibri"/>
              </a:rPr>
              <a:t>Adibidez: </a:t>
            </a:r>
            <a:r>
              <a:rPr lang="eu-ES" sz="2800" dirty="0" err="1">
                <a:latin typeface="Calibri"/>
                <a:ea typeface="Calibri"/>
                <a:cs typeface="Calibri"/>
              </a:rPr>
              <a:t>Jurramendi</a:t>
            </a:r>
            <a:r>
              <a:rPr lang="eu-ES" sz="2800" dirty="0">
                <a:latin typeface="Calibri"/>
                <a:ea typeface="Calibri"/>
                <a:cs typeface="Calibri"/>
              </a:rPr>
              <a:t> %25eko inpropioak (-0,08 kendu)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D576A8-D0C2-1D8D-EF68-ECBCB9B4B32B}"/>
              </a:ext>
            </a:extLst>
          </p:cNvPr>
          <p:cNvSpPr txBox="1"/>
          <p:nvPr/>
        </p:nvSpPr>
        <p:spPr>
          <a:xfrm>
            <a:off x="4338959" y="6230569"/>
            <a:ext cx="41393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hlinkClick r:id="rId3"/>
              </a:rPr>
              <a:t>Nafarroako Hondakinen Plangintza</a:t>
            </a:r>
          </a:p>
        </p:txBody>
      </p:sp>
      <p:sp>
        <p:nvSpPr>
          <p:cNvPr id="3" name="CuadroTexto 23">
            <a:extLst>
              <a:ext uri="{FF2B5EF4-FFF2-40B4-BE49-F238E27FC236}">
                <a16:creationId xmlns:a16="http://schemas.microsoft.com/office/drawing/2014/main" id="{FE45E02B-3A8F-3D8D-6EE2-EE6CB4F5E384}"/>
              </a:ext>
            </a:extLst>
          </p:cNvPr>
          <p:cNvSpPr txBox="1"/>
          <p:nvPr/>
        </p:nvSpPr>
        <p:spPr>
          <a:xfrm>
            <a:off x="499920" y="81518"/>
            <a:ext cx="7255512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NAFARROAK NOLA AURKEZTEN DIREN DATUAK</a:t>
            </a:r>
            <a:endParaRPr lang="es-ES" sz="28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46282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22813-FFAF-7B49-8AAC-29EB948BB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B5D44522-62D5-2685-DCCB-7FFAA3D9D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926" y="5768620"/>
            <a:ext cx="803474" cy="920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ángulo 11">
            <a:extLst>
              <a:ext uri="{FF2B5EF4-FFF2-40B4-BE49-F238E27FC236}">
                <a16:creationId xmlns:a16="http://schemas.microsoft.com/office/drawing/2014/main" id="{CDFCAEAD-B7FA-27A5-AA4F-B76165D2C8D0}"/>
              </a:ext>
            </a:extLst>
          </p:cNvPr>
          <p:cNvSpPr/>
          <p:nvPr/>
        </p:nvSpPr>
        <p:spPr>
          <a:xfrm>
            <a:off x="-92363" y="581878"/>
            <a:ext cx="11896435" cy="45720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Marcador de número de diapositiva 12">
            <a:extLst>
              <a:ext uri="{FF2B5EF4-FFF2-40B4-BE49-F238E27FC236}">
                <a16:creationId xmlns:a16="http://schemas.microsoft.com/office/drawing/2014/main" id="{7BCA9EB1-BD09-87D1-FF2B-F5D6A2EB2103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8254D3-0515-4473-9C3E-D7719239CBE9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lang="es-E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2CC2636F-E4AB-DBC5-57CE-27DE57DAA420}"/>
              </a:ext>
            </a:extLst>
          </p:cNvPr>
          <p:cNvSpPr/>
          <p:nvPr/>
        </p:nvSpPr>
        <p:spPr>
          <a:xfrm>
            <a:off x="147785" y="5024582"/>
            <a:ext cx="304796" cy="2152076"/>
          </a:xfrm>
          <a:prstGeom prst="rect">
            <a:avLst/>
          </a:prstGeom>
          <a:solidFill>
            <a:srgbClr val="DED4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5C954DB7-8CA0-8410-F4F6-785B256395E5}"/>
              </a:ext>
            </a:extLst>
          </p:cNvPr>
          <p:cNvSpPr/>
          <p:nvPr/>
        </p:nvSpPr>
        <p:spPr>
          <a:xfrm>
            <a:off x="1364677" y="5523341"/>
            <a:ext cx="304796" cy="1653308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Rectángulo 13">
            <a:extLst>
              <a:ext uri="{FF2B5EF4-FFF2-40B4-BE49-F238E27FC236}">
                <a16:creationId xmlns:a16="http://schemas.microsoft.com/office/drawing/2014/main" id="{99A68D67-9AC2-994C-413A-5D4C44CCFDCC}"/>
              </a:ext>
            </a:extLst>
          </p:cNvPr>
          <p:cNvSpPr/>
          <p:nvPr/>
        </p:nvSpPr>
        <p:spPr>
          <a:xfrm>
            <a:off x="937488" y="6433133"/>
            <a:ext cx="304796" cy="743526"/>
          </a:xfrm>
          <a:prstGeom prst="rect">
            <a:avLst/>
          </a:prstGeom>
          <a:solidFill>
            <a:srgbClr val="D1D1D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id="{248F14A3-94AC-3CE8-640A-5088E2A92F44}"/>
              </a:ext>
            </a:extLst>
          </p:cNvPr>
          <p:cNvSpPr/>
          <p:nvPr/>
        </p:nvSpPr>
        <p:spPr>
          <a:xfrm>
            <a:off x="547250" y="5768620"/>
            <a:ext cx="304796" cy="1408038"/>
          </a:xfrm>
          <a:prstGeom prst="rect">
            <a:avLst/>
          </a:pr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cxnSp>
        <p:nvCxnSpPr>
          <p:cNvPr id="11" name="Conector: angular 16">
            <a:extLst>
              <a:ext uri="{FF2B5EF4-FFF2-40B4-BE49-F238E27FC236}">
                <a16:creationId xmlns:a16="http://schemas.microsoft.com/office/drawing/2014/main" id="{25C6F3E0-1820-9F5D-C197-0243252F7325}"/>
              </a:ext>
            </a:extLst>
          </p:cNvPr>
          <p:cNvCxnSpPr>
            <a:stCxn id="5" idx="0"/>
            <a:endCxn id="8" idx="0"/>
          </p:cNvCxnSpPr>
          <p:nvPr/>
        </p:nvCxnSpPr>
        <p:spPr>
          <a:xfrm rot="16200000" flipH="1">
            <a:off x="127896" y="5196869"/>
            <a:ext cx="744038" cy="399465"/>
          </a:xfrm>
          <a:prstGeom prst="bentConnector3">
            <a:avLst>
              <a:gd name="adj1" fmla="val -30724"/>
            </a:avLst>
          </a:prstGeom>
          <a:noFill/>
          <a:ln w="19046" cap="flat">
            <a:solidFill>
              <a:srgbClr val="DD7011"/>
            </a:solidFill>
            <a:prstDash val="solid"/>
            <a:miter/>
          </a:ln>
        </p:spPr>
      </p:cxnSp>
      <p:cxnSp>
        <p:nvCxnSpPr>
          <p:cNvPr id="12" name="Conector: angular 18">
            <a:extLst>
              <a:ext uri="{FF2B5EF4-FFF2-40B4-BE49-F238E27FC236}">
                <a16:creationId xmlns:a16="http://schemas.microsoft.com/office/drawing/2014/main" id="{0C54ADFF-5392-DB6F-911B-E72244799042}"/>
              </a:ext>
            </a:extLst>
          </p:cNvPr>
          <p:cNvCxnSpPr>
            <a:stCxn id="8" idx="0"/>
            <a:endCxn id="7" idx="0"/>
          </p:cNvCxnSpPr>
          <p:nvPr/>
        </p:nvCxnSpPr>
        <p:spPr>
          <a:xfrm rot="16200000" flipH="1">
            <a:off x="562510" y="5905757"/>
            <a:ext cx="664513" cy="390238"/>
          </a:xfrm>
          <a:prstGeom prst="bentConnector3">
            <a:avLst>
              <a:gd name="adj1" fmla="val -34401"/>
            </a:avLst>
          </a:prstGeom>
          <a:noFill/>
          <a:ln w="19046" cap="flat">
            <a:solidFill>
              <a:srgbClr val="D1D1D1"/>
            </a:solidFill>
            <a:prstDash val="solid"/>
            <a:miter/>
          </a:ln>
        </p:spPr>
      </p:cxnSp>
      <p:cxnSp>
        <p:nvCxnSpPr>
          <p:cNvPr id="13" name="Conector: angular 20">
            <a:extLst>
              <a:ext uri="{FF2B5EF4-FFF2-40B4-BE49-F238E27FC236}">
                <a16:creationId xmlns:a16="http://schemas.microsoft.com/office/drawing/2014/main" id="{936C0E45-CD1C-A0C1-0FD1-8EE7B71E5B8A}"/>
              </a:ext>
            </a:extLst>
          </p:cNvPr>
          <p:cNvCxnSpPr>
            <a:stCxn id="7" idx="0"/>
            <a:endCxn id="6" idx="0"/>
          </p:cNvCxnSpPr>
          <p:nvPr/>
        </p:nvCxnSpPr>
        <p:spPr>
          <a:xfrm rot="5400000" flipH="1" flipV="1">
            <a:off x="848584" y="5764643"/>
            <a:ext cx="909792" cy="427189"/>
          </a:xfrm>
          <a:prstGeom prst="bentConnector3">
            <a:avLst>
              <a:gd name="adj1" fmla="val 125127"/>
            </a:avLst>
          </a:prstGeom>
          <a:noFill/>
          <a:ln w="19046" cap="flat">
            <a:solidFill>
              <a:srgbClr val="DED400"/>
            </a:solidFill>
            <a:prstDash val="solid"/>
            <a:miter/>
          </a:ln>
        </p:spPr>
      </p:cxnSp>
      <p:sp>
        <p:nvSpPr>
          <p:cNvPr id="15" name="CuadroTexto 24">
            <a:extLst>
              <a:ext uri="{FF2B5EF4-FFF2-40B4-BE49-F238E27FC236}">
                <a16:creationId xmlns:a16="http://schemas.microsoft.com/office/drawing/2014/main" id="{B74D1044-9193-2FBC-EB43-F372440E1AA6}"/>
              </a:ext>
            </a:extLst>
          </p:cNvPr>
          <p:cNvSpPr txBox="1"/>
          <p:nvPr/>
        </p:nvSpPr>
        <p:spPr>
          <a:xfrm>
            <a:off x="1595335" y="1118676"/>
            <a:ext cx="9632591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/>
              <a:t>Hobetu beharrekoa:</a:t>
            </a:r>
            <a:endParaRPr lang="en-US" dirty="0"/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Atal bakoitzen informazio gehiegi dago, agian.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latin typeface="Calibri"/>
                <a:ea typeface="Calibri"/>
                <a:cs typeface="Calibri"/>
              </a:rPr>
              <a:t>Inpropioek zein eragin duten hobeto azaldu beharko lukete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15D160-5874-2B9C-2BF2-BA24A89F981B}"/>
              </a:ext>
            </a:extLst>
          </p:cNvPr>
          <p:cNvSpPr txBox="1"/>
          <p:nvPr/>
        </p:nvSpPr>
        <p:spPr>
          <a:xfrm>
            <a:off x="4338959" y="6230569"/>
            <a:ext cx="41393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hlinkClick r:id="rId3"/>
              </a:rPr>
              <a:t>Nafarroako Hondakinen Plangintza</a:t>
            </a:r>
          </a:p>
        </p:txBody>
      </p:sp>
      <p:sp>
        <p:nvSpPr>
          <p:cNvPr id="3" name="CuadroTexto 23">
            <a:extLst>
              <a:ext uri="{FF2B5EF4-FFF2-40B4-BE49-F238E27FC236}">
                <a16:creationId xmlns:a16="http://schemas.microsoft.com/office/drawing/2014/main" id="{BFC010EE-9161-967A-645B-5F0FBB245079}"/>
              </a:ext>
            </a:extLst>
          </p:cNvPr>
          <p:cNvSpPr txBox="1"/>
          <p:nvPr/>
        </p:nvSpPr>
        <p:spPr>
          <a:xfrm>
            <a:off x="499920" y="81518"/>
            <a:ext cx="7255512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NAFARROAK NOLA AURKEZTEN DIREN DATUAK</a:t>
            </a:r>
            <a:endParaRPr lang="es-ES" sz="28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247375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4A2CD-59FE-A85C-E3E6-AD1B58C86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57B50607-3DA1-7F09-0F0C-8655ECA62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926" y="5768620"/>
            <a:ext cx="803474" cy="920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ángulo 11">
            <a:extLst>
              <a:ext uri="{FF2B5EF4-FFF2-40B4-BE49-F238E27FC236}">
                <a16:creationId xmlns:a16="http://schemas.microsoft.com/office/drawing/2014/main" id="{7ECBFF13-7E9E-1B5C-F80D-365A68F1F624}"/>
              </a:ext>
            </a:extLst>
          </p:cNvPr>
          <p:cNvSpPr/>
          <p:nvPr/>
        </p:nvSpPr>
        <p:spPr>
          <a:xfrm>
            <a:off x="-92363" y="581878"/>
            <a:ext cx="11896435" cy="45720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Marcador de número de diapositiva 12">
            <a:extLst>
              <a:ext uri="{FF2B5EF4-FFF2-40B4-BE49-F238E27FC236}">
                <a16:creationId xmlns:a16="http://schemas.microsoft.com/office/drawing/2014/main" id="{833427C8-42A3-D95A-0AD4-CE370247D38A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8254D3-0515-4473-9C3E-D7719239CBE9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lang="es-E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02A4FEC5-07DE-2FBF-A051-BBCC2FBFCA1D}"/>
              </a:ext>
            </a:extLst>
          </p:cNvPr>
          <p:cNvSpPr/>
          <p:nvPr/>
        </p:nvSpPr>
        <p:spPr>
          <a:xfrm>
            <a:off x="147785" y="5024582"/>
            <a:ext cx="304796" cy="2152076"/>
          </a:xfrm>
          <a:prstGeom prst="rect">
            <a:avLst/>
          </a:prstGeom>
          <a:solidFill>
            <a:srgbClr val="DED4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3746FC05-1FA5-7851-BF59-ADA7B5C9C783}"/>
              </a:ext>
            </a:extLst>
          </p:cNvPr>
          <p:cNvSpPr/>
          <p:nvPr/>
        </p:nvSpPr>
        <p:spPr>
          <a:xfrm>
            <a:off x="1364677" y="5523341"/>
            <a:ext cx="304796" cy="1653308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Rectángulo 13">
            <a:extLst>
              <a:ext uri="{FF2B5EF4-FFF2-40B4-BE49-F238E27FC236}">
                <a16:creationId xmlns:a16="http://schemas.microsoft.com/office/drawing/2014/main" id="{E7C60580-976C-7A39-E390-28559B8DE8E2}"/>
              </a:ext>
            </a:extLst>
          </p:cNvPr>
          <p:cNvSpPr/>
          <p:nvPr/>
        </p:nvSpPr>
        <p:spPr>
          <a:xfrm>
            <a:off x="937488" y="6433133"/>
            <a:ext cx="304796" cy="743526"/>
          </a:xfrm>
          <a:prstGeom prst="rect">
            <a:avLst/>
          </a:prstGeom>
          <a:solidFill>
            <a:srgbClr val="D1D1D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id="{5276D6D7-B60A-E83D-0257-D4C61C4ADD46}"/>
              </a:ext>
            </a:extLst>
          </p:cNvPr>
          <p:cNvSpPr/>
          <p:nvPr/>
        </p:nvSpPr>
        <p:spPr>
          <a:xfrm>
            <a:off x="547250" y="5768620"/>
            <a:ext cx="304796" cy="1408038"/>
          </a:xfrm>
          <a:prstGeom prst="rect">
            <a:avLst/>
          </a:pr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cxnSp>
        <p:nvCxnSpPr>
          <p:cNvPr id="11" name="Conector: angular 16">
            <a:extLst>
              <a:ext uri="{FF2B5EF4-FFF2-40B4-BE49-F238E27FC236}">
                <a16:creationId xmlns:a16="http://schemas.microsoft.com/office/drawing/2014/main" id="{F778C171-D501-4087-CD4B-389A7979FCEF}"/>
              </a:ext>
            </a:extLst>
          </p:cNvPr>
          <p:cNvCxnSpPr>
            <a:stCxn id="5" idx="0"/>
            <a:endCxn id="8" idx="0"/>
          </p:cNvCxnSpPr>
          <p:nvPr/>
        </p:nvCxnSpPr>
        <p:spPr>
          <a:xfrm rot="16200000" flipH="1">
            <a:off x="127896" y="5196869"/>
            <a:ext cx="744038" cy="399465"/>
          </a:xfrm>
          <a:prstGeom prst="bentConnector3">
            <a:avLst>
              <a:gd name="adj1" fmla="val -30724"/>
            </a:avLst>
          </a:prstGeom>
          <a:noFill/>
          <a:ln w="19046" cap="flat">
            <a:solidFill>
              <a:srgbClr val="DD7011"/>
            </a:solidFill>
            <a:prstDash val="solid"/>
            <a:miter/>
          </a:ln>
        </p:spPr>
      </p:cxnSp>
      <p:cxnSp>
        <p:nvCxnSpPr>
          <p:cNvPr id="12" name="Conector: angular 18">
            <a:extLst>
              <a:ext uri="{FF2B5EF4-FFF2-40B4-BE49-F238E27FC236}">
                <a16:creationId xmlns:a16="http://schemas.microsoft.com/office/drawing/2014/main" id="{55D6E302-7107-1145-8A52-5AA423CD5C1D}"/>
              </a:ext>
            </a:extLst>
          </p:cNvPr>
          <p:cNvCxnSpPr>
            <a:stCxn id="8" idx="0"/>
            <a:endCxn id="7" idx="0"/>
          </p:cNvCxnSpPr>
          <p:nvPr/>
        </p:nvCxnSpPr>
        <p:spPr>
          <a:xfrm rot="16200000" flipH="1">
            <a:off x="562510" y="5905757"/>
            <a:ext cx="664513" cy="390238"/>
          </a:xfrm>
          <a:prstGeom prst="bentConnector3">
            <a:avLst>
              <a:gd name="adj1" fmla="val -34401"/>
            </a:avLst>
          </a:prstGeom>
          <a:noFill/>
          <a:ln w="19046" cap="flat">
            <a:solidFill>
              <a:srgbClr val="D1D1D1"/>
            </a:solidFill>
            <a:prstDash val="solid"/>
            <a:miter/>
          </a:ln>
        </p:spPr>
      </p:cxnSp>
      <p:cxnSp>
        <p:nvCxnSpPr>
          <p:cNvPr id="13" name="Conector: angular 20">
            <a:extLst>
              <a:ext uri="{FF2B5EF4-FFF2-40B4-BE49-F238E27FC236}">
                <a16:creationId xmlns:a16="http://schemas.microsoft.com/office/drawing/2014/main" id="{4F7933FF-DAC7-D6C1-7A11-91F18189E6F8}"/>
              </a:ext>
            </a:extLst>
          </p:cNvPr>
          <p:cNvCxnSpPr>
            <a:stCxn id="7" idx="0"/>
            <a:endCxn id="6" idx="0"/>
          </p:cNvCxnSpPr>
          <p:nvPr/>
        </p:nvCxnSpPr>
        <p:spPr>
          <a:xfrm rot="5400000" flipH="1" flipV="1">
            <a:off x="848584" y="5764643"/>
            <a:ext cx="909792" cy="427189"/>
          </a:xfrm>
          <a:prstGeom prst="bentConnector3">
            <a:avLst>
              <a:gd name="adj1" fmla="val 125127"/>
            </a:avLst>
          </a:prstGeom>
          <a:noFill/>
          <a:ln w="19046" cap="flat">
            <a:solidFill>
              <a:srgbClr val="DED400"/>
            </a:solidFill>
            <a:prstDash val="solid"/>
            <a:miter/>
          </a:ln>
        </p:spPr>
      </p:cxnSp>
      <p:sp>
        <p:nvSpPr>
          <p:cNvPr id="15" name="CuadroTexto 24">
            <a:extLst>
              <a:ext uri="{FF2B5EF4-FFF2-40B4-BE49-F238E27FC236}">
                <a16:creationId xmlns:a16="http://schemas.microsoft.com/office/drawing/2014/main" id="{E5E799A3-EAF9-BA4B-03C9-C83FF2312008}"/>
              </a:ext>
            </a:extLst>
          </p:cNvPr>
          <p:cNvSpPr txBox="1"/>
          <p:nvPr/>
        </p:nvSpPr>
        <p:spPr>
          <a:xfrm>
            <a:off x="1667222" y="2570789"/>
            <a:ext cx="9632591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/>
              <a:t>Eredu gisara aurkezten dut, hala ere.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87CE96-869A-DEF7-43BE-CF4A3435C3FD}"/>
              </a:ext>
            </a:extLst>
          </p:cNvPr>
          <p:cNvSpPr txBox="1"/>
          <p:nvPr/>
        </p:nvSpPr>
        <p:spPr>
          <a:xfrm>
            <a:off x="4338959" y="6230569"/>
            <a:ext cx="41393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hlinkClick r:id="rId3"/>
              </a:rPr>
              <a:t>Nafarroako Hondakinen Plangintza</a:t>
            </a:r>
          </a:p>
        </p:txBody>
      </p:sp>
      <p:sp>
        <p:nvSpPr>
          <p:cNvPr id="3" name="CuadroTexto 23">
            <a:extLst>
              <a:ext uri="{FF2B5EF4-FFF2-40B4-BE49-F238E27FC236}">
                <a16:creationId xmlns:a16="http://schemas.microsoft.com/office/drawing/2014/main" id="{8CB2177B-49B3-4233-6EBE-1B471B305E33}"/>
              </a:ext>
            </a:extLst>
          </p:cNvPr>
          <p:cNvSpPr txBox="1"/>
          <p:nvPr/>
        </p:nvSpPr>
        <p:spPr>
          <a:xfrm>
            <a:off x="499920" y="81518"/>
            <a:ext cx="7255512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NAFARROAK NOLA AURKEZTEN DIREN DATUAK</a:t>
            </a:r>
            <a:endParaRPr lang="es-ES" sz="28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04103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5B511-64AB-BC7F-AFD4-A8F50C8D0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35447880-17E6-3281-7EC5-6AB4737FE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926" y="5768620"/>
            <a:ext cx="803474" cy="920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ángulo 11">
            <a:extLst>
              <a:ext uri="{FF2B5EF4-FFF2-40B4-BE49-F238E27FC236}">
                <a16:creationId xmlns:a16="http://schemas.microsoft.com/office/drawing/2014/main" id="{966F8B6F-567E-FC78-D074-79A34CADA1A8}"/>
              </a:ext>
            </a:extLst>
          </p:cNvPr>
          <p:cNvSpPr/>
          <p:nvPr/>
        </p:nvSpPr>
        <p:spPr>
          <a:xfrm>
            <a:off x="-92363" y="581878"/>
            <a:ext cx="11896435" cy="45720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Marcador de número de diapositiva 12">
            <a:extLst>
              <a:ext uri="{FF2B5EF4-FFF2-40B4-BE49-F238E27FC236}">
                <a16:creationId xmlns:a16="http://schemas.microsoft.com/office/drawing/2014/main" id="{E38E9E4F-897D-6294-F314-397336194E1B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8254D3-0515-4473-9C3E-D7719239CBE9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lang="es-E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8B28D96E-BB23-3AF7-C40F-0DF5CA31C9FC}"/>
              </a:ext>
            </a:extLst>
          </p:cNvPr>
          <p:cNvSpPr/>
          <p:nvPr/>
        </p:nvSpPr>
        <p:spPr>
          <a:xfrm>
            <a:off x="147785" y="5024582"/>
            <a:ext cx="304796" cy="2152076"/>
          </a:xfrm>
          <a:prstGeom prst="rect">
            <a:avLst/>
          </a:prstGeom>
          <a:solidFill>
            <a:srgbClr val="DED4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57C3BCF7-625F-9D71-444E-969CB1755BE4}"/>
              </a:ext>
            </a:extLst>
          </p:cNvPr>
          <p:cNvSpPr/>
          <p:nvPr/>
        </p:nvSpPr>
        <p:spPr>
          <a:xfrm>
            <a:off x="1364677" y="5523341"/>
            <a:ext cx="304796" cy="1653308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Rectángulo 13">
            <a:extLst>
              <a:ext uri="{FF2B5EF4-FFF2-40B4-BE49-F238E27FC236}">
                <a16:creationId xmlns:a16="http://schemas.microsoft.com/office/drawing/2014/main" id="{37F2F5CF-7678-6A58-D142-A1DCB2C007B9}"/>
              </a:ext>
            </a:extLst>
          </p:cNvPr>
          <p:cNvSpPr/>
          <p:nvPr/>
        </p:nvSpPr>
        <p:spPr>
          <a:xfrm>
            <a:off x="937488" y="6433133"/>
            <a:ext cx="304796" cy="743526"/>
          </a:xfrm>
          <a:prstGeom prst="rect">
            <a:avLst/>
          </a:prstGeom>
          <a:solidFill>
            <a:srgbClr val="D1D1D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id="{0445CCD7-9E4A-448E-B97F-36ECBC39EFE2}"/>
              </a:ext>
            </a:extLst>
          </p:cNvPr>
          <p:cNvSpPr/>
          <p:nvPr/>
        </p:nvSpPr>
        <p:spPr>
          <a:xfrm>
            <a:off x="547250" y="5768620"/>
            <a:ext cx="304796" cy="1408038"/>
          </a:xfrm>
          <a:prstGeom prst="rect">
            <a:avLst/>
          </a:pr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cxnSp>
        <p:nvCxnSpPr>
          <p:cNvPr id="11" name="Conector: angular 16">
            <a:extLst>
              <a:ext uri="{FF2B5EF4-FFF2-40B4-BE49-F238E27FC236}">
                <a16:creationId xmlns:a16="http://schemas.microsoft.com/office/drawing/2014/main" id="{CB045FF5-47E2-31EF-7AC8-7555EE079E7D}"/>
              </a:ext>
            </a:extLst>
          </p:cNvPr>
          <p:cNvCxnSpPr>
            <a:stCxn id="5" idx="0"/>
            <a:endCxn id="8" idx="0"/>
          </p:cNvCxnSpPr>
          <p:nvPr/>
        </p:nvCxnSpPr>
        <p:spPr>
          <a:xfrm rot="16200000" flipH="1">
            <a:off x="127896" y="5196869"/>
            <a:ext cx="744038" cy="399465"/>
          </a:xfrm>
          <a:prstGeom prst="bentConnector3">
            <a:avLst>
              <a:gd name="adj1" fmla="val -30724"/>
            </a:avLst>
          </a:prstGeom>
          <a:noFill/>
          <a:ln w="19046" cap="flat">
            <a:solidFill>
              <a:srgbClr val="DD7011"/>
            </a:solidFill>
            <a:prstDash val="solid"/>
            <a:miter/>
          </a:ln>
        </p:spPr>
      </p:cxnSp>
      <p:cxnSp>
        <p:nvCxnSpPr>
          <p:cNvPr id="12" name="Conector: angular 18">
            <a:extLst>
              <a:ext uri="{FF2B5EF4-FFF2-40B4-BE49-F238E27FC236}">
                <a16:creationId xmlns:a16="http://schemas.microsoft.com/office/drawing/2014/main" id="{F4BDBB10-2EB1-39A2-D805-9F65660125DC}"/>
              </a:ext>
            </a:extLst>
          </p:cNvPr>
          <p:cNvCxnSpPr>
            <a:stCxn id="8" idx="0"/>
            <a:endCxn id="7" idx="0"/>
          </p:cNvCxnSpPr>
          <p:nvPr/>
        </p:nvCxnSpPr>
        <p:spPr>
          <a:xfrm rot="16200000" flipH="1">
            <a:off x="562510" y="5905757"/>
            <a:ext cx="664513" cy="390238"/>
          </a:xfrm>
          <a:prstGeom prst="bentConnector3">
            <a:avLst>
              <a:gd name="adj1" fmla="val -34401"/>
            </a:avLst>
          </a:prstGeom>
          <a:noFill/>
          <a:ln w="19046" cap="flat">
            <a:solidFill>
              <a:srgbClr val="D1D1D1"/>
            </a:solidFill>
            <a:prstDash val="solid"/>
            <a:miter/>
          </a:ln>
        </p:spPr>
      </p:cxnSp>
      <p:cxnSp>
        <p:nvCxnSpPr>
          <p:cNvPr id="13" name="Conector: angular 20">
            <a:extLst>
              <a:ext uri="{FF2B5EF4-FFF2-40B4-BE49-F238E27FC236}">
                <a16:creationId xmlns:a16="http://schemas.microsoft.com/office/drawing/2014/main" id="{A8B3386C-B871-83AA-E998-EB0A07FC0553}"/>
              </a:ext>
            </a:extLst>
          </p:cNvPr>
          <p:cNvCxnSpPr>
            <a:stCxn id="7" idx="0"/>
            <a:endCxn id="6" idx="0"/>
          </p:cNvCxnSpPr>
          <p:nvPr/>
        </p:nvCxnSpPr>
        <p:spPr>
          <a:xfrm rot="5400000" flipH="1" flipV="1">
            <a:off x="848584" y="5764643"/>
            <a:ext cx="909792" cy="427189"/>
          </a:xfrm>
          <a:prstGeom prst="bentConnector3">
            <a:avLst>
              <a:gd name="adj1" fmla="val 125127"/>
            </a:avLst>
          </a:prstGeom>
          <a:noFill/>
          <a:ln w="19046" cap="flat">
            <a:solidFill>
              <a:srgbClr val="DED400"/>
            </a:solidFill>
            <a:prstDash val="solid"/>
            <a:miter/>
          </a:ln>
        </p:spPr>
      </p:cxnSp>
      <p:sp>
        <p:nvSpPr>
          <p:cNvPr id="15" name="CuadroTexto 24">
            <a:extLst>
              <a:ext uri="{FF2B5EF4-FFF2-40B4-BE49-F238E27FC236}">
                <a16:creationId xmlns:a16="http://schemas.microsoft.com/office/drawing/2014/main" id="{E65FF6B1-B9E6-A962-FD21-6DDC9D285853}"/>
              </a:ext>
            </a:extLst>
          </p:cNvPr>
          <p:cNvSpPr txBox="1"/>
          <p:nvPr/>
        </p:nvSpPr>
        <p:spPr>
          <a:xfrm>
            <a:off x="1595335" y="1118676"/>
            <a:ext cx="9632591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/>
              <a:t>Atal honetan aipamen berezia egin behar dut:</a:t>
            </a:r>
            <a:endParaRPr lang="eu-ES" dirty="0"/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Auto-konposta eta auzo-konpostaren estimazioari</a:t>
            </a:r>
            <a:endParaRPr lang="eu-ES" sz="2800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CuadroTexto 23">
            <a:extLst>
              <a:ext uri="{FF2B5EF4-FFF2-40B4-BE49-F238E27FC236}">
                <a16:creationId xmlns:a16="http://schemas.microsoft.com/office/drawing/2014/main" id="{0CEC96EC-832F-6F7F-6261-08E8FC27215E}"/>
              </a:ext>
            </a:extLst>
          </p:cNvPr>
          <p:cNvSpPr txBox="1"/>
          <p:nvPr/>
        </p:nvSpPr>
        <p:spPr>
          <a:xfrm>
            <a:off x="499920" y="81518"/>
            <a:ext cx="7718780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b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KONPOSTAREN DATUAK NOLA AURKEZTEN DIREN</a:t>
            </a:r>
            <a:r>
              <a:rPr lang="eu-ES" sz="28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endParaRPr lang="en-US" dirty="0"/>
          </a:p>
        </p:txBody>
      </p:sp>
      <p:sp>
        <p:nvSpPr>
          <p:cNvPr id="2" name="CuadroTexto 24">
            <a:extLst>
              <a:ext uri="{FF2B5EF4-FFF2-40B4-BE49-F238E27FC236}">
                <a16:creationId xmlns:a16="http://schemas.microsoft.com/office/drawing/2014/main" id="{A4767A66-ABCC-1413-9884-CE1672196BB6}"/>
              </a:ext>
            </a:extLst>
          </p:cNvPr>
          <p:cNvSpPr txBox="1"/>
          <p:nvPr/>
        </p:nvSpPr>
        <p:spPr>
          <a:xfrm>
            <a:off x="1595334" y="2484524"/>
            <a:ext cx="9632591" cy="1815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/>
              <a:t>Araba: 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Aipamena egiten zaio (FOGO)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Kontabilitatean agertze da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Ez da kalkuluaren oinarria azaltzen</a:t>
            </a:r>
          </a:p>
        </p:txBody>
      </p:sp>
    </p:spTree>
    <p:extLst>
      <p:ext uri="{BB962C8B-B14F-4D97-AF65-F5344CB8AC3E}">
        <p14:creationId xmlns:p14="http://schemas.microsoft.com/office/powerpoint/2010/main" val="893668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403BDC73-F0B0-237B-08D6-22BD5E2B9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926" y="5768620"/>
            <a:ext cx="803474" cy="920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ángulo 11">
            <a:extLst>
              <a:ext uri="{FF2B5EF4-FFF2-40B4-BE49-F238E27FC236}">
                <a16:creationId xmlns:a16="http://schemas.microsoft.com/office/drawing/2014/main" id="{B1277D4A-E500-AFB8-78AD-54968A38C110}"/>
              </a:ext>
            </a:extLst>
          </p:cNvPr>
          <p:cNvSpPr/>
          <p:nvPr/>
        </p:nvSpPr>
        <p:spPr>
          <a:xfrm>
            <a:off x="-92363" y="581878"/>
            <a:ext cx="11896435" cy="45720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Marcador de número de diapositiva 12">
            <a:extLst>
              <a:ext uri="{FF2B5EF4-FFF2-40B4-BE49-F238E27FC236}">
                <a16:creationId xmlns:a16="http://schemas.microsoft.com/office/drawing/2014/main" id="{4F10A579-B9BE-504F-6519-64DD57DEC541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8254D3-0515-4473-9C3E-D7719239CBE9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es-E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C9ABD69F-336F-73EC-18AB-D00CDE659866}"/>
              </a:ext>
            </a:extLst>
          </p:cNvPr>
          <p:cNvSpPr/>
          <p:nvPr/>
        </p:nvSpPr>
        <p:spPr>
          <a:xfrm>
            <a:off x="147785" y="5024582"/>
            <a:ext cx="304796" cy="2152076"/>
          </a:xfrm>
          <a:prstGeom prst="rect">
            <a:avLst/>
          </a:prstGeom>
          <a:solidFill>
            <a:srgbClr val="DED4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E0530E13-EC2B-8DBE-04ED-34627624287C}"/>
              </a:ext>
            </a:extLst>
          </p:cNvPr>
          <p:cNvSpPr/>
          <p:nvPr/>
        </p:nvSpPr>
        <p:spPr>
          <a:xfrm>
            <a:off x="1364677" y="5523341"/>
            <a:ext cx="304796" cy="1653308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Rectángulo 13">
            <a:extLst>
              <a:ext uri="{FF2B5EF4-FFF2-40B4-BE49-F238E27FC236}">
                <a16:creationId xmlns:a16="http://schemas.microsoft.com/office/drawing/2014/main" id="{53A808B5-42D4-65D2-8D77-2F4723E13C7B}"/>
              </a:ext>
            </a:extLst>
          </p:cNvPr>
          <p:cNvSpPr/>
          <p:nvPr/>
        </p:nvSpPr>
        <p:spPr>
          <a:xfrm>
            <a:off x="937488" y="6433133"/>
            <a:ext cx="304796" cy="743526"/>
          </a:xfrm>
          <a:prstGeom prst="rect">
            <a:avLst/>
          </a:prstGeom>
          <a:solidFill>
            <a:srgbClr val="D1D1D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id="{6AE16325-82E3-307B-CE74-DA310FF673D0}"/>
              </a:ext>
            </a:extLst>
          </p:cNvPr>
          <p:cNvSpPr/>
          <p:nvPr/>
        </p:nvSpPr>
        <p:spPr>
          <a:xfrm>
            <a:off x="547250" y="5768620"/>
            <a:ext cx="304796" cy="1408038"/>
          </a:xfrm>
          <a:prstGeom prst="rect">
            <a:avLst/>
          </a:pr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cxnSp>
        <p:nvCxnSpPr>
          <p:cNvPr id="11" name="Conector: angular 16">
            <a:extLst>
              <a:ext uri="{FF2B5EF4-FFF2-40B4-BE49-F238E27FC236}">
                <a16:creationId xmlns:a16="http://schemas.microsoft.com/office/drawing/2014/main" id="{C311D3E6-C11A-BDF9-A86F-6E214356F3B5}"/>
              </a:ext>
            </a:extLst>
          </p:cNvPr>
          <p:cNvCxnSpPr>
            <a:stCxn id="5" idx="0"/>
            <a:endCxn id="8" idx="0"/>
          </p:cNvCxnSpPr>
          <p:nvPr/>
        </p:nvCxnSpPr>
        <p:spPr>
          <a:xfrm rot="16200000" flipH="1">
            <a:off x="127896" y="5196869"/>
            <a:ext cx="744038" cy="399465"/>
          </a:xfrm>
          <a:prstGeom prst="bentConnector3">
            <a:avLst>
              <a:gd name="adj1" fmla="val -30724"/>
            </a:avLst>
          </a:prstGeom>
          <a:noFill/>
          <a:ln w="19046" cap="flat">
            <a:solidFill>
              <a:srgbClr val="DD7011"/>
            </a:solidFill>
            <a:prstDash val="solid"/>
            <a:miter/>
          </a:ln>
        </p:spPr>
      </p:cxnSp>
      <p:cxnSp>
        <p:nvCxnSpPr>
          <p:cNvPr id="12" name="Conector: angular 18">
            <a:extLst>
              <a:ext uri="{FF2B5EF4-FFF2-40B4-BE49-F238E27FC236}">
                <a16:creationId xmlns:a16="http://schemas.microsoft.com/office/drawing/2014/main" id="{8735974F-4AEB-7FF5-2ACD-507BAE2AF2A7}"/>
              </a:ext>
            </a:extLst>
          </p:cNvPr>
          <p:cNvCxnSpPr>
            <a:stCxn id="8" idx="0"/>
            <a:endCxn id="7" idx="0"/>
          </p:cNvCxnSpPr>
          <p:nvPr/>
        </p:nvCxnSpPr>
        <p:spPr>
          <a:xfrm rot="16200000" flipH="1">
            <a:off x="562510" y="5905757"/>
            <a:ext cx="664513" cy="390238"/>
          </a:xfrm>
          <a:prstGeom prst="bentConnector3">
            <a:avLst>
              <a:gd name="adj1" fmla="val -34401"/>
            </a:avLst>
          </a:prstGeom>
          <a:noFill/>
          <a:ln w="19046" cap="flat">
            <a:solidFill>
              <a:srgbClr val="D1D1D1"/>
            </a:solidFill>
            <a:prstDash val="solid"/>
            <a:miter/>
          </a:ln>
        </p:spPr>
      </p:cxnSp>
      <p:cxnSp>
        <p:nvCxnSpPr>
          <p:cNvPr id="13" name="Conector: angular 20">
            <a:extLst>
              <a:ext uri="{FF2B5EF4-FFF2-40B4-BE49-F238E27FC236}">
                <a16:creationId xmlns:a16="http://schemas.microsoft.com/office/drawing/2014/main" id="{2FCF027D-1319-C9F3-67F4-592471634F60}"/>
              </a:ext>
            </a:extLst>
          </p:cNvPr>
          <p:cNvCxnSpPr>
            <a:stCxn id="7" idx="0"/>
            <a:endCxn id="6" idx="0"/>
          </p:cNvCxnSpPr>
          <p:nvPr/>
        </p:nvCxnSpPr>
        <p:spPr>
          <a:xfrm rot="5400000" flipH="1" flipV="1">
            <a:off x="848584" y="5764643"/>
            <a:ext cx="909792" cy="427189"/>
          </a:xfrm>
          <a:prstGeom prst="bentConnector3">
            <a:avLst>
              <a:gd name="adj1" fmla="val 125127"/>
            </a:avLst>
          </a:prstGeom>
          <a:noFill/>
          <a:ln w="19046" cap="flat">
            <a:solidFill>
              <a:srgbClr val="DED400"/>
            </a:solidFill>
            <a:prstDash val="solid"/>
            <a:miter/>
          </a:ln>
        </p:spPr>
      </p:cxnSp>
      <p:sp>
        <p:nvSpPr>
          <p:cNvPr id="14" name="CuadroTexto 23">
            <a:extLst>
              <a:ext uri="{FF2B5EF4-FFF2-40B4-BE49-F238E27FC236}">
                <a16:creationId xmlns:a16="http://schemas.microsoft.com/office/drawing/2014/main" id="{FCD6EDC8-2434-003F-5C0E-2EFBA1AAE529}"/>
              </a:ext>
            </a:extLst>
          </p:cNvPr>
          <p:cNvSpPr txBox="1"/>
          <p:nvPr/>
        </p:nvSpPr>
        <p:spPr>
          <a:xfrm>
            <a:off x="499920" y="81518"/>
            <a:ext cx="2038444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Calibri" pitchFamily="34"/>
              </a:rPr>
              <a:t>AURKIBIDEA</a:t>
            </a:r>
            <a:endParaRPr lang="es-ES" sz="2800" b="1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15" name="CuadroTexto 24">
            <a:extLst>
              <a:ext uri="{FF2B5EF4-FFF2-40B4-BE49-F238E27FC236}">
                <a16:creationId xmlns:a16="http://schemas.microsoft.com/office/drawing/2014/main" id="{F678277A-4C94-6096-75D6-AA4609903F59}"/>
              </a:ext>
            </a:extLst>
          </p:cNvPr>
          <p:cNvSpPr txBox="1"/>
          <p:nvPr/>
        </p:nvSpPr>
        <p:spPr>
          <a:xfrm>
            <a:off x="1650552" y="1118676"/>
            <a:ext cx="9676765" cy="39703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Nola agertzen diren datuak Euskal Herrian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Arabak nola aurkezten dituen datuak</a:t>
            </a:r>
            <a:endParaRPr lang="eu-ES" dirty="0"/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latin typeface="Calibri"/>
                <a:ea typeface="Calibri"/>
                <a:cs typeface="Calibri"/>
              </a:rPr>
              <a:t>Bizkaiak nola aurkezten dituen datuak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Gipuzkoak nola aurkezten dituen datuak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Lapurdik, Behe Nafarroak eta Zuberoak nola aurkezten dituen datuak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Nafarroak nola aurkezten dituen datuak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Konpostaren datuak nola aurkezten diren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Euskal Herriko hondakinen masa fluxua</a:t>
            </a:r>
            <a:endParaRPr lang="eu-ES" sz="28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264345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2FD94-0902-058F-5C32-B1A0D704F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9C59E6FA-B5DC-3915-500B-48FED8468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926" y="5768620"/>
            <a:ext cx="803474" cy="920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ángulo 11">
            <a:extLst>
              <a:ext uri="{FF2B5EF4-FFF2-40B4-BE49-F238E27FC236}">
                <a16:creationId xmlns:a16="http://schemas.microsoft.com/office/drawing/2014/main" id="{37AE476A-15C6-1456-2F0B-E6034595DCD3}"/>
              </a:ext>
            </a:extLst>
          </p:cNvPr>
          <p:cNvSpPr/>
          <p:nvPr/>
        </p:nvSpPr>
        <p:spPr>
          <a:xfrm>
            <a:off x="-92363" y="581878"/>
            <a:ext cx="11896435" cy="45720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Marcador de número de diapositiva 12">
            <a:extLst>
              <a:ext uri="{FF2B5EF4-FFF2-40B4-BE49-F238E27FC236}">
                <a16:creationId xmlns:a16="http://schemas.microsoft.com/office/drawing/2014/main" id="{8CB22B6F-7C68-5D66-3C57-D4A20581A586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8254D3-0515-4473-9C3E-D7719239CBE9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</a:t>
            </a:fld>
            <a:endParaRPr lang="es-E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C088F47E-9F46-7D6D-31D5-C3166AB4F1D6}"/>
              </a:ext>
            </a:extLst>
          </p:cNvPr>
          <p:cNvSpPr/>
          <p:nvPr/>
        </p:nvSpPr>
        <p:spPr>
          <a:xfrm>
            <a:off x="147785" y="5024582"/>
            <a:ext cx="304796" cy="2152076"/>
          </a:xfrm>
          <a:prstGeom prst="rect">
            <a:avLst/>
          </a:prstGeom>
          <a:solidFill>
            <a:srgbClr val="DED4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8172F460-BCD8-C8EA-D068-0559A8DE9941}"/>
              </a:ext>
            </a:extLst>
          </p:cNvPr>
          <p:cNvSpPr/>
          <p:nvPr/>
        </p:nvSpPr>
        <p:spPr>
          <a:xfrm>
            <a:off x="1364677" y="5523341"/>
            <a:ext cx="304796" cy="1653308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Rectángulo 13">
            <a:extLst>
              <a:ext uri="{FF2B5EF4-FFF2-40B4-BE49-F238E27FC236}">
                <a16:creationId xmlns:a16="http://schemas.microsoft.com/office/drawing/2014/main" id="{89AC72AE-533D-F500-4F61-59C95B892CFD}"/>
              </a:ext>
            </a:extLst>
          </p:cNvPr>
          <p:cNvSpPr/>
          <p:nvPr/>
        </p:nvSpPr>
        <p:spPr>
          <a:xfrm>
            <a:off x="937488" y="6433133"/>
            <a:ext cx="304796" cy="743526"/>
          </a:xfrm>
          <a:prstGeom prst="rect">
            <a:avLst/>
          </a:prstGeom>
          <a:solidFill>
            <a:srgbClr val="D1D1D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id="{A681FFA1-CAC9-7EEF-6D99-6517AA439679}"/>
              </a:ext>
            </a:extLst>
          </p:cNvPr>
          <p:cNvSpPr/>
          <p:nvPr/>
        </p:nvSpPr>
        <p:spPr>
          <a:xfrm>
            <a:off x="547250" y="5768620"/>
            <a:ext cx="304796" cy="1408038"/>
          </a:xfrm>
          <a:prstGeom prst="rect">
            <a:avLst/>
          </a:pr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cxnSp>
        <p:nvCxnSpPr>
          <p:cNvPr id="11" name="Conector: angular 16">
            <a:extLst>
              <a:ext uri="{FF2B5EF4-FFF2-40B4-BE49-F238E27FC236}">
                <a16:creationId xmlns:a16="http://schemas.microsoft.com/office/drawing/2014/main" id="{0B6DCB8A-69CC-4668-4462-FD5FB3276C6A}"/>
              </a:ext>
            </a:extLst>
          </p:cNvPr>
          <p:cNvCxnSpPr>
            <a:stCxn id="5" idx="0"/>
            <a:endCxn id="8" idx="0"/>
          </p:cNvCxnSpPr>
          <p:nvPr/>
        </p:nvCxnSpPr>
        <p:spPr>
          <a:xfrm rot="16200000" flipH="1">
            <a:off x="127896" y="5196869"/>
            <a:ext cx="744038" cy="399465"/>
          </a:xfrm>
          <a:prstGeom prst="bentConnector3">
            <a:avLst>
              <a:gd name="adj1" fmla="val -30724"/>
            </a:avLst>
          </a:prstGeom>
          <a:noFill/>
          <a:ln w="19046" cap="flat">
            <a:solidFill>
              <a:srgbClr val="DD7011"/>
            </a:solidFill>
            <a:prstDash val="solid"/>
            <a:miter/>
          </a:ln>
        </p:spPr>
      </p:cxnSp>
      <p:cxnSp>
        <p:nvCxnSpPr>
          <p:cNvPr id="12" name="Conector: angular 18">
            <a:extLst>
              <a:ext uri="{FF2B5EF4-FFF2-40B4-BE49-F238E27FC236}">
                <a16:creationId xmlns:a16="http://schemas.microsoft.com/office/drawing/2014/main" id="{E6026A98-98F2-7F02-2BF3-D853A14BDF6A}"/>
              </a:ext>
            </a:extLst>
          </p:cNvPr>
          <p:cNvCxnSpPr>
            <a:stCxn id="8" idx="0"/>
            <a:endCxn id="7" idx="0"/>
          </p:cNvCxnSpPr>
          <p:nvPr/>
        </p:nvCxnSpPr>
        <p:spPr>
          <a:xfrm rot="16200000" flipH="1">
            <a:off x="562510" y="5905757"/>
            <a:ext cx="664513" cy="390238"/>
          </a:xfrm>
          <a:prstGeom prst="bentConnector3">
            <a:avLst>
              <a:gd name="adj1" fmla="val -34401"/>
            </a:avLst>
          </a:prstGeom>
          <a:noFill/>
          <a:ln w="19046" cap="flat">
            <a:solidFill>
              <a:srgbClr val="D1D1D1"/>
            </a:solidFill>
            <a:prstDash val="solid"/>
            <a:miter/>
          </a:ln>
        </p:spPr>
      </p:cxnSp>
      <p:cxnSp>
        <p:nvCxnSpPr>
          <p:cNvPr id="13" name="Conector: angular 20">
            <a:extLst>
              <a:ext uri="{FF2B5EF4-FFF2-40B4-BE49-F238E27FC236}">
                <a16:creationId xmlns:a16="http://schemas.microsoft.com/office/drawing/2014/main" id="{CB013689-41D3-BFDB-2122-6EA25005FFC0}"/>
              </a:ext>
            </a:extLst>
          </p:cNvPr>
          <p:cNvCxnSpPr>
            <a:stCxn id="7" idx="0"/>
            <a:endCxn id="6" idx="0"/>
          </p:cNvCxnSpPr>
          <p:nvPr/>
        </p:nvCxnSpPr>
        <p:spPr>
          <a:xfrm rot="5400000" flipH="1" flipV="1">
            <a:off x="848584" y="5764643"/>
            <a:ext cx="909792" cy="427189"/>
          </a:xfrm>
          <a:prstGeom prst="bentConnector3">
            <a:avLst>
              <a:gd name="adj1" fmla="val 125127"/>
            </a:avLst>
          </a:prstGeom>
          <a:noFill/>
          <a:ln w="19046" cap="flat">
            <a:solidFill>
              <a:srgbClr val="DED400"/>
            </a:solidFill>
            <a:prstDash val="solid"/>
            <a:miter/>
          </a:ln>
        </p:spPr>
      </p:cxnSp>
      <p:sp>
        <p:nvSpPr>
          <p:cNvPr id="3" name="CuadroTexto 23">
            <a:extLst>
              <a:ext uri="{FF2B5EF4-FFF2-40B4-BE49-F238E27FC236}">
                <a16:creationId xmlns:a16="http://schemas.microsoft.com/office/drawing/2014/main" id="{837A02B8-B878-2A46-694B-3A8E390A7CA3}"/>
              </a:ext>
            </a:extLst>
          </p:cNvPr>
          <p:cNvSpPr txBox="1"/>
          <p:nvPr/>
        </p:nvSpPr>
        <p:spPr>
          <a:xfrm>
            <a:off x="499920" y="81518"/>
            <a:ext cx="7718780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b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KONPOSTAREN DATUAK NOLA AURKEZTEN DIREN</a:t>
            </a:r>
            <a:r>
              <a:rPr lang="eu-ES" sz="28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endParaRPr lang="en-US" dirty="0"/>
          </a:p>
        </p:txBody>
      </p:sp>
      <p:sp>
        <p:nvSpPr>
          <p:cNvPr id="2" name="CuadroTexto 24">
            <a:extLst>
              <a:ext uri="{FF2B5EF4-FFF2-40B4-BE49-F238E27FC236}">
                <a16:creationId xmlns:a16="http://schemas.microsoft.com/office/drawing/2014/main" id="{73BD4916-17BA-FF74-FAFD-845827402581}"/>
              </a:ext>
            </a:extLst>
          </p:cNvPr>
          <p:cNvSpPr txBox="1"/>
          <p:nvPr/>
        </p:nvSpPr>
        <p:spPr>
          <a:xfrm>
            <a:off x="1595334" y="1276834"/>
            <a:ext cx="9632591" cy="39703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/>
              <a:t>Bizkaia: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Aipamena egiten zaio (FOGO)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Ez da kontabilizatzen</a:t>
            </a:r>
            <a:endParaRPr lang="en-US" dirty="0"/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Aptos"/>
                <a:ea typeface="Calibri"/>
                <a:cs typeface="Calibri"/>
              </a:rPr>
              <a:t>Gipuzkoa: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Kontabilizatzen da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Kalkulatzen da horrela: </a:t>
            </a:r>
          </a:p>
          <a:p>
            <a:pPr marL="914400" lvl="1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Familia partehartzaile kopurua</a:t>
            </a:r>
          </a:p>
          <a:p>
            <a:pPr marL="914400" lvl="1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Familiako kide kopuru estatistikoa: 2´8</a:t>
            </a:r>
          </a:p>
          <a:p>
            <a:pPr marL="914400" lvl="1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80kg/</a:t>
            </a:r>
            <a:r>
              <a:rPr lang="eu-ES" sz="28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bizt</a:t>
            </a: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/urte hondakinen kudeaketa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6783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DDCD7-487B-0AD9-820D-2E8699CBA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26E058E4-4387-FB41-7487-252052121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926" y="5768620"/>
            <a:ext cx="803474" cy="920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ángulo 11">
            <a:extLst>
              <a:ext uri="{FF2B5EF4-FFF2-40B4-BE49-F238E27FC236}">
                <a16:creationId xmlns:a16="http://schemas.microsoft.com/office/drawing/2014/main" id="{62832792-95F6-1372-7EE8-25D6F4E13391}"/>
              </a:ext>
            </a:extLst>
          </p:cNvPr>
          <p:cNvSpPr/>
          <p:nvPr/>
        </p:nvSpPr>
        <p:spPr>
          <a:xfrm>
            <a:off x="-92363" y="581878"/>
            <a:ext cx="11896435" cy="45720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Marcador de número de diapositiva 12">
            <a:extLst>
              <a:ext uri="{FF2B5EF4-FFF2-40B4-BE49-F238E27FC236}">
                <a16:creationId xmlns:a16="http://schemas.microsoft.com/office/drawing/2014/main" id="{EEBD9985-2965-420B-69C3-C9B95420A93E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8254D3-0515-4473-9C3E-D7719239CBE9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21</a:t>
            </a:fld>
            <a:endParaRPr lang="es-E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26E99AF5-19A1-DE86-1E9F-B83562D5AF03}"/>
              </a:ext>
            </a:extLst>
          </p:cNvPr>
          <p:cNvSpPr/>
          <p:nvPr/>
        </p:nvSpPr>
        <p:spPr>
          <a:xfrm>
            <a:off x="147785" y="5024582"/>
            <a:ext cx="304796" cy="2152076"/>
          </a:xfrm>
          <a:prstGeom prst="rect">
            <a:avLst/>
          </a:prstGeom>
          <a:solidFill>
            <a:srgbClr val="DED4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752E4EE9-0FCD-30F6-02FE-91F0784114AA}"/>
              </a:ext>
            </a:extLst>
          </p:cNvPr>
          <p:cNvSpPr/>
          <p:nvPr/>
        </p:nvSpPr>
        <p:spPr>
          <a:xfrm>
            <a:off x="1364677" y="5523341"/>
            <a:ext cx="304796" cy="1653308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Rectángulo 13">
            <a:extLst>
              <a:ext uri="{FF2B5EF4-FFF2-40B4-BE49-F238E27FC236}">
                <a16:creationId xmlns:a16="http://schemas.microsoft.com/office/drawing/2014/main" id="{95F6E643-6D61-EAF6-9F1E-C45C55BF1EF7}"/>
              </a:ext>
            </a:extLst>
          </p:cNvPr>
          <p:cNvSpPr/>
          <p:nvPr/>
        </p:nvSpPr>
        <p:spPr>
          <a:xfrm>
            <a:off x="937488" y="6433133"/>
            <a:ext cx="304796" cy="743526"/>
          </a:xfrm>
          <a:prstGeom prst="rect">
            <a:avLst/>
          </a:prstGeom>
          <a:solidFill>
            <a:srgbClr val="D1D1D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id="{BA9C30AF-F0F0-8984-CB6F-1EFB003DFE60}"/>
              </a:ext>
            </a:extLst>
          </p:cNvPr>
          <p:cNvSpPr/>
          <p:nvPr/>
        </p:nvSpPr>
        <p:spPr>
          <a:xfrm>
            <a:off x="547250" y="5768620"/>
            <a:ext cx="304796" cy="1408038"/>
          </a:xfrm>
          <a:prstGeom prst="rect">
            <a:avLst/>
          </a:pr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cxnSp>
        <p:nvCxnSpPr>
          <p:cNvPr id="11" name="Conector: angular 16">
            <a:extLst>
              <a:ext uri="{FF2B5EF4-FFF2-40B4-BE49-F238E27FC236}">
                <a16:creationId xmlns:a16="http://schemas.microsoft.com/office/drawing/2014/main" id="{34C74259-3A74-307A-EFAB-9D5F7B01756A}"/>
              </a:ext>
            </a:extLst>
          </p:cNvPr>
          <p:cNvCxnSpPr>
            <a:stCxn id="5" idx="0"/>
            <a:endCxn id="8" idx="0"/>
          </p:cNvCxnSpPr>
          <p:nvPr/>
        </p:nvCxnSpPr>
        <p:spPr>
          <a:xfrm rot="16200000" flipH="1">
            <a:off x="127896" y="5196869"/>
            <a:ext cx="744038" cy="399465"/>
          </a:xfrm>
          <a:prstGeom prst="bentConnector3">
            <a:avLst>
              <a:gd name="adj1" fmla="val -30724"/>
            </a:avLst>
          </a:prstGeom>
          <a:noFill/>
          <a:ln w="19046" cap="flat">
            <a:solidFill>
              <a:srgbClr val="DD7011"/>
            </a:solidFill>
            <a:prstDash val="solid"/>
            <a:miter/>
          </a:ln>
        </p:spPr>
      </p:cxnSp>
      <p:cxnSp>
        <p:nvCxnSpPr>
          <p:cNvPr id="12" name="Conector: angular 18">
            <a:extLst>
              <a:ext uri="{FF2B5EF4-FFF2-40B4-BE49-F238E27FC236}">
                <a16:creationId xmlns:a16="http://schemas.microsoft.com/office/drawing/2014/main" id="{CD610532-B149-F545-5BC4-0FB5FC783E28}"/>
              </a:ext>
            </a:extLst>
          </p:cNvPr>
          <p:cNvCxnSpPr>
            <a:stCxn id="8" idx="0"/>
            <a:endCxn id="7" idx="0"/>
          </p:cNvCxnSpPr>
          <p:nvPr/>
        </p:nvCxnSpPr>
        <p:spPr>
          <a:xfrm rot="16200000" flipH="1">
            <a:off x="562510" y="5905757"/>
            <a:ext cx="664513" cy="390238"/>
          </a:xfrm>
          <a:prstGeom prst="bentConnector3">
            <a:avLst>
              <a:gd name="adj1" fmla="val -34401"/>
            </a:avLst>
          </a:prstGeom>
          <a:noFill/>
          <a:ln w="19046" cap="flat">
            <a:solidFill>
              <a:srgbClr val="D1D1D1"/>
            </a:solidFill>
            <a:prstDash val="solid"/>
            <a:miter/>
          </a:ln>
        </p:spPr>
      </p:cxnSp>
      <p:cxnSp>
        <p:nvCxnSpPr>
          <p:cNvPr id="13" name="Conector: angular 20">
            <a:extLst>
              <a:ext uri="{FF2B5EF4-FFF2-40B4-BE49-F238E27FC236}">
                <a16:creationId xmlns:a16="http://schemas.microsoft.com/office/drawing/2014/main" id="{308F1ED4-8B50-DE53-BCC7-2BE9B375D9C2}"/>
              </a:ext>
            </a:extLst>
          </p:cNvPr>
          <p:cNvCxnSpPr>
            <a:stCxn id="7" idx="0"/>
            <a:endCxn id="6" idx="0"/>
          </p:cNvCxnSpPr>
          <p:nvPr/>
        </p:nvCxnSpPr>
        <p:spPr>
          <a:xfrm rot="5400000" flipH="1" flipV="1">
            <a:off x="848584" y="5764643"/>
            <a:ext cx="909792" cy="427189"/>
          </a:xfrm>
          <a:prstGeom prst="bentConnector3">
            <a:avLst>
              <a:gd name="adj1" fmla="val 125127"/>
            </a:avLst>
          </a:prstGeom>
          <a:noFill/>
          <a:ln w="19046" cap="flat">
            <a:solidFill>
              <a:srgbClr val="DED400"/>
            </a:solidFill>
            <a:prstDash val="solid"/>
            <a:miter/>
          </a:ln>
        </p:spPr>
      </p:cxnSp>
      <p:sp>
        <p:nvSpPr>
          <p:cNvPr id="3" name="CuadroTexto 23">
            <a:extLst>
              <a:ext uri="{FF2B5EF4-FFF2-40B4-BE49-F238E27FC236}">
                <a16:creationId xmlns:a16="http://schemas.microsoft.com/office/drawing/2014/main" id="{9460A4B2-FA95-07C7-E331-06A08FA29264}"/>
              </a:ext>
            </a:extLst>
          </p:cNvPr>
          <p:cNvSpPr txBox="1"/>
          <p:nvPr/>
        </p:nvSpPr>
        <p:spPr>
          <a:xfrm>
            <a:off x="499920" y="81518"/>
            <a:ext cx="7718780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b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KONPOSTAREN DATUAK NOLA AURKEZTEN DIREN</a:t>
            </a:r>
            <a:r>
              <a:rPr lang="eu-ES" sz="28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endParaRPr lang="en-US" dirty="0"/>
          </a:p>
        </p:txBody>
      </p:sp>
      <p:sp>
        <p:nvSpPr>
          <p:cNvPr id="2" name="CuadroTexto 24">
            <a:extLst>
              <a:ext uri="{FF2B5EF4-FFF2-40B4-BE49-F238E27FC236}">
                <a16:creationId xmlns:a16="http://schemas.microsoft.com/office/drawing/2014/main" id="{D2AB66AA-471B-2FDB-77B2-81A010A89193}"/>
              </a:ext>
            </a:extLst>
          </p:cNvPr>
          <p:cNvSpPr txBox="1"/>
          <p:nvPr/>
        </p:nvSpPr>
        <p:spPr>
          <a:xfrm>
            <a:off x="1574793" y="1164134"/>
            <a:ext cx="9632591" cy="22467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Aptos"/>
                <a:ea typeface="Calibri"/>
                <a:cs typeface="Calibri"/>
              </a:rPr>
              <a:t>Lapurdi, Behe Nafarroa eta Zuberoa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Ez da aipamenik egiten</a:t>
            </a:r>
            <a:endParaRPr lang="eu-ES" sz="2800" dirty="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Aptos"/>
                <a:ea typeface="Calibri"/>
                <a:cs typeface="Calibri"/>
              </a:rPr>
              <a:t>Nafarroa: 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Kontabilitatean agertzen da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Ez da azaltzen nola estimatzen den</a:t>
            </a:r>
            <a:endParaRPr lang="eu-ES" sz="28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0260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E919E-171B-6679-D843-2FD8E9FAF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70C3C44D-620B-7D29-7D3D-769D52A98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926" y="5768620"/>
            <a:ext cx="803474" cy="920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ángulo 11">
            <a:extLst>
              <a:ext uri="{FF2B5EF4-FFF2-40B4-BE49-F238E27FC236}">
                <a16:creationId xmlns:a16="http://schemas.microsoft.com/office/drawing/2014/main" id="{1FF6971F-1AEB-F196-4279-63DFCB782E7A}"/>
              </a:ext>
            </a:extLst>
          </p:cNvPr>
          <p:cNvSpPr/>
          <p:nvPr/>
        </p:nvSpPr>
        <p:spPr>
          <a:xfrm>
            <a:off x="-92363" y="581878"/>
            <a:ext cx="11896435" cy="45720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Marcador de número de diapositiva 12">
            <a:extLst>
              <a:ext uri="{FF2B5EF4-FFF2-40B4-BE49-F238E27FC236}">
                <a16:creationId xmlns:a16="http://schemas.microsoft.com/office/drawing/2014/main" id="{A5E92E2F-BB90-C3D7-07CA-87304F16830E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8254D3-0515-4473-9C3E-D7719239CBE9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</a:t>
            </a:fld>
            <a:endParaRPr lang="es-E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7BA2CEFB-9C8A-D307-AB56-E13A6F9D4F7B}"/>
              </a:ext>
            </a:extLst>
          </p:cNvPr>
          <p:cNvSpPr/>
          <p:nvPr/>
        </p:nvSpPr>
        <p:spPr>
          <a:xfrm>
            <a:off x="147785" y="5024582"/>
            <a:ext cx="304796" cy="2152076"/>
          </a:xfrm>
          <a:prstGeom prst="rect">
            <a:avLst/>
          </a:prstGeom>
          <a:solidFill>
            <a:srgbClr val="DED4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80645FD6-92D4-42E1-E239-FE43B3160CA7}"/>
              </a:ext>
            </a:extLst>
          </p:cNvPr>
          <p:cNvSpPr/>
          <p:nvPr/>
        </p:nvSpPr>
        <p:spPr>
          <a:xfrm>
            <a:off x="1364677" y="5523341"/>
            <a:ext cx="304796" cy="1653308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Rectángulo 13">
            <a:extLst>
              <a:ext uri="{FF2B5EF4-FFF2-40B4-BE49-F238E27FC236}">
                <a16:creationId xmlns:a16="http://schemas.microsoft.com/office/drawing/2014/main" id="{372E5194-257A-C973-D013-49C51103A4D8}"/>
              </a:ext>
            </a:extLst>
          </p:cNvPr>
          <p:cNvSpPr/>
          <p:nvPr/>
        </p:nvSpPr>
        <p:spPr>
          <a:xfrm>
            <a:off x="937488" y="6433133"/>
            <a:ext cx="304796" cy="743526"/>
          </a:xfrm>
          <a:prstGeom prst="rect">
            <a:avLst/>
          </a:prstGeom>
          <a:solidFill>
            <a:srgbClr val="D1D1D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id="{6A2E2815-226E-2DD4-267C-68400FBE1655}"/>
              </a:ext>
            </a:extLst>
          </p:cNvPr>
          <p:cNvSpPr/>
          <p:nvPr/>
        </p:nvSpPr>
        <p:spPr>
          <a:xfrm>
            <a:off x="547250" y="5768620"/>
            <a:ext cx="304796" cy="1408038"/>
          </a:xfrm>
          <a:prstGeom prst="rect">
            <a:avLst/>
          </a:pr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cxnSp>
        <p:nvCxnSpPr>
          <p:cNvPr id="11" name="Conector: angular 16">
            <a:extLst>
              <a:ext uri="{FF2B5EF4-FFF2-40B4-BE49-F238E27FC236}">
                <a16:creationId xmlns:a16="http://schemas.microsoft.com/office/drawing/2014/main" id="{7409C257-D2CA-561B-4D3D-456ABA85196D}"/>
              </a:ext>
            </a:extLst>
          </p:cNvPr>
          <p:cNvCxnSpPr>
            <a:stCxn id="5" idx="0"/>
            <a:endCxn id="8" idx="0"/>
          </p:cNvCxnSpPr>
          <p:nvPr/>
        </p:nvCxnSpPr>
        <p:spPr>
          <a:xfrm rot="16200000" flipH="1">
            <a:off x="127896" y="5196869"/>
            <a:ext cx="744038" cy="399465"/>
          </a:xfrm>
          <a:prstGeom prst="bentConnector3">
            <a:avLst>
              <a:gd name="adj1" fmla="val -30724"/>
            </a:avLst>
          </a:prstGeom>
          <a:noFill/>
          <a:ln w="19046" cap="flat">
            <a:solidFill>
              <a:srgbClr val="DD7011"/>
            </a:solidFill>
            <a:prstDash val="solid"/>
            <a:miter/>
          </a:ln>
        </p:spPr>
      </p:cxnSp>
      <p:cxnSp>
        <p:nvCxnSpPr>
          <p:cNvPr id="12" name="Conector: angular 18">
            <a:extLst>
              <a:ext uri="{FF2B5EF4-FFF2-40B4-BE49-F238E27FC236}">
                <a16:creationId xmlns:a16="http://schemas.microsoft.com/office/drawing/2014/main" id="{C7D42535-5EFA-0676-BEE7-74AFBBBB267F}"/>
              </a:ext>
            </a:extLst>
          </p:cNvPr>
          <p:cNvCxnSpPr>
            <a:stCxn id="8" idx="0"/>
            <a:endCxn id="7" idx="0"/>
          </p:cNvCxnSpPr>
          <p:nvPr/>
        </p:nvCxnSpPr>
        <p:spPr>
          <a:xfrm rot="16200000" flipH="1">
            <a:off x="562510" y="5905757"/>
            <a:ext cx="664513" cy="390238"/>
          </a:xfrm>
          <a:prstGeom prst="bentConnector3">
            <a:avLst>
              <a:gd name="adj1" fmla="val -34401"/>
            </a:avLst>
          </a:prstGeom>
          <a:noFill/>
          <a:ln w="19046" cap="flat">
            <a:solidFill>
              <a:srgbClr val="D1D1D1"/>
            </a:solidFill>
            <a:prstDash val="solid"/>
            <a:miter/>
          </a:ln>
        </p:spPr>
      </p:cxnSp>
      <p:cxnSp>
        <p:nvCxnSpPr>
          <p:cNvPr id="13" name="Conector: angular 20">
            <a:extLst>
              <a:ext uri="{FF2B5EF4-FFF2-40B4-BE49-F238E27FC236}">
                <a16:creationId xmlns:a16="http://schemas.microsoft.com/office/drawing/2014/main" id="{B884C0A3-6EE5-A0EF-10B6-B2C6A5D341F8}"/>
              </a:ext>
            </a:extLst>
          </p:cNvPr>
          <p:cNvCxnSpPr>
            <a:stCxn id="7" idx="0"/>
            <a:endCxn id="6" idx="0"/>
          </p:cNvCxnSpPr>
          <p:nvPr/>
        </p:nvCxnSpPr>
        <p:spPr>
          <a:xfrm rot="5400000" flipH="1" flipV="1">
            <a:off x="848584" y="5764643"/>
            <a:ext cx="909792" cy="427189"/>
          </a:xfrm>
          <a:prstGeom prst="bentConnector3">
            <a:avLst>
              <a:gd name="adj1" fmla="val 125127"/>
            </a:avLst>
          </a:prstGeom>
          <a:noFill/>
          <a:ln w="19046" cap="flat">
            <a:solidFill>
              <a:srgbClr val="DED400"/>
            </a:solidFill>
            <a:prstDash val="solid"/>
            <a:miter/>
          </a:ln>
        </p:spPr>
      </p:cxnSp>
      <p:sp>
        <p:nvSpPr>
          <p:cNvPr id="3" name="CuadroTexto 23">
            <a:extLst>
              <a:ext uri="{FF2B5EF4-FFF2-40B4-BE49-F238E27FC236}">
                <a16:creationId xmlns:a16="http://schemas.microsoft.com/office/drawing/2014/main" id="{9DC99E71-4849-10E8-99A9-58B537B2CA96}"/>
              </a:ext>
            </a:extLst>
          </p:cNvPr>
          <p:cNvSpPr txBox="1"/>
          <p:nvPr/>
        </p:nvSpPr>
        <p:spPr>
          <a:xfrm>
            <a:off x="499920" y="81518"/>
            <a:ext cx="7210628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b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EUSKAL HERRIKO HONDAKINEN MASA FLUXUA</a:t>
            </a:r>
            <a:endParaRPr lang="en-US" dirty="0"/>
          </a:p>
        </p:txBody>
      </p:sp>
      <p:sp>
        <p:nvSpPr>
          <p:cNvPr id="2" name="CuadroTexto 24">
            <a:extLst>
              <a:ext uri="{FF2B5EF4-FFF2-40B4-BE49-F238E27FC236}">
                <a16:creationId xmlns:a16="http://schemas.microsoft.com/office/drawing/2014/main" id="{881ED4F6-1BCB-C46A-E9E2-52306D71BDDE}"/>
              </a:ext>
            </a:extLst>
          </p:cNvPr>
          <p:cNvSpPr txBox="1"/>
          <p:nvPr/>
        </p:nvSpPr>
        <p:spPr>
          <a:xfrm>
            <a:off x="1574793" y="1164134"/>
            <a:ext cx="9632591" cy="22467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Aptos"/>
                <a:ea typeface="Calibri"/>
                <a:cs typeface="Calibri"/>
              </a:rPr>
              <a:t>Saiakera egin da ikusteko alderagarriak diren datuak: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Gaikako bilketa datuetan kontzeptu desberdinak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Tasak kalkulatzerakoan ez dira emaitza ofizialak lortzen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Tratamenduan ez dago daturik lau </a:t>
            </a:r>
            <a:r>
              <a:rPr lang="eu-ES" sz="28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probintzitan</a:t>
            </a:r>
            <a:endParaRPr lang="eu-ES" sz="2800" kern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u-ES" sz="2800" dirty="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0648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6F77E-4EE4-823E-4531-5F35A62D7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DC7B80A2-B60A-5154-07D8-7FE9A22C3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926" y="5768620"/>
            <a:ext cx="803474" cy="920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ángulo 11">
            <a:extLst>
              <a:ext uri="{FF2B5EF4-FFF2-40B4-BE49-F238E27FC236}">
                <a16:creationId xmlns:a16="http://schemas.microsoft.com/office/drawing/2014/main" id="{E1566204-F805-BB1C-0C74-8F51A2D880EA}"/>
              </a:ext>
            </a:extLst>
          </p:cNvPr>
          <p:cNvSpPr/>
          <p:nvPr/>
        </p:nvSpPr>
        <p:spPr>
          <a:xfrm>
            <a:off x="-92363" y="581878"/>
            <a:ext cx="11896435" cy="45720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Marcador de número de diapositiva 12">
            <a:extLst>
              <a:ext uri="{FF2B5EF4-FFF2-40B4-BE49-F238E27FC236}">
                <a16:creationId xmlns:a16="http://schemas.microsoft.com/office/drawing/2014/main" id="{5378EC64-7354-1D19-FD1F-E82AC15AC2E6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8254D3-0515-4473-9C3E-D7719239CBE9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23</a:t>
            </a:fld>
            <a:endParaRPr lang="es-E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87E248DF-2B12-9C68-B68C-87F7F23739D3}"/>
              </a:ext>
            </a:extLst>
          </p:cNvPr>
          <p:cNvSpPr/>
          <p:nvPr/>
        </p:nvSpPr>
        <p:spPr>
          <a:xfrm>
            <a:off x="147785" y="5024582"/>
            <a:ext cx="304796" cy="2152076"/>
          </a:xfrm>
          <a:prstGeom prst="rect">
            <a:avLst/>
          </a:prstGeom>
          <a:solidFill>
            <a:srgbClr val="DED4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D2DE55BF-468A-79F1-95C8-FA71F2833AD1}"/>
              </a:ext>
            </a:extLst>
          </p:cNvPr>
          <p:cNvSpPr/>
          <p:nvPr/>
        </p:nvSpPr>
        <p:spPr>
          <a:xfrm>
            <a:off x="1364677" y="5523341"/>
            <a:ext cx="304796" cy="1653308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Rectángulo 13">
            <a:extLst>
              <a:ext uri="{FF2B5EF4-FFF2-40B4-BE49-F238E27FC236}">
                <a16:creationId xmlns:a16="http://schemas.microsoft.com/office/drawing/2014/main" id="{EB93C63F-5EEA-1951-CC1A-295F7CB0ECDB}"/>
              </a:ext>
            </a:extLst>
          </p:cNvPr>
          <p:cNvSpPr/>
          <p:nvPr/>
        </p:nvSpPr>
        <p:spPr>
          <a:xfrm>
            <a:off x="937488" y="6433133"/>
            <a:ext cx="304796" cy="743526"/>
          </a:xfrm>
          <a:prstGeom prst="rect">
            <a:avLst/>
          </a:prstGeom>
          <a:solidFill>
            <a:srgbClr val="D1D1D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id="{587A5C09-B20F-105D-F64F-E332E6251EED}"/>
              </a:ext>
            </a:extLst>
          </p:cNvPr>
          <p:cNvSpPr/>
          <p:nvPr/>
        </p:nvSpPr>
        <p:spPr>
          <a:xfrm>
            <a:off x="547250" y="5768620"/>
            <a:ext cx="304796" cy="1408038"/>
          </a:xfrm>
          <a:prstGeom prst="rect">
            <a:avLst/>
          </a:pr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cxnSp>
        <p:nvCxnSpPr>
          <p:cNvPr id="11" name="Conector: angular 16">
            <a:extLst>
              <a:ext uri="{FF2B5EF4-FFF2-40B4-BE49-F238E27FC236}">
                <a16:creationId xmlns:a16="http://schemas.microsoft.com/office/drawing/2014/main" id="{4CBAD365-E7FA-3AB8-3C83-302360322DB8}"/>
              </a:ext>
            </a:extLst>
          </p:cNvPr>
          <p:cNvCxnSpPr>
            <a:stCxn id="5" idx="0"/>
            <a:endCxn id="8" idx="0"/>
          </p:cNvCxnSpPr>
          <p:nvPr/>
        </p:nvCxnSpPr>
        <p:spPr>
          <a:xfrm rot="16200000" flipH="1">
            <a:off x="127896" y="5196869"/>
            <a:ext cx="744038" cy="399465"/>
          </a:xfrm>
          <a:prstGeom prst="bentConnector3">
            <a:avLst>
              <a:gd name="adj1" fmla="val -30724"/>
            </a:avLst>
          </a:prstGeom>
          <a:noFill/>
          <a:ln w="19046" cap="flat">
            <a:solidFill>
              <a:srgbClr val="DD7011"/>
            </a:solidFill>
            <a:prstDash val="solid"/>
            <a:miter/>
          </a:ln>
        </p:spPr>
      </p:cxnSp>
      <p:cxnSp>
        <p:nvCxnSpPr>
          <p:cNvPr id="12" name="Conector: angular 18">
            <a:extLst>
              <a:ext uri="{FF2B5EF4-FFF2-40B4-BE49-F238E27FC236}">
                <a16:creationId xmlns:a16="http://schemas.microsoft.com/office/drawing/2014/main" id="{DCD7AEAB-ED75-715B-C40D-A87EA34A0368}"/>
              </a:ext>
            </a:extLst>
          </p:cNvPr>
          <p:cNvCxnSpPr>
            <a:stCxn id="8" idx="0"/>
            <a:endCxn id="7" idx="0"/>
          </p:cNvCxnSpPr>
          <p:nvPr/>
        </p:nvCxnSpPr>
        <p:spPr>
          <a:xfrm rot="16200000" flipH="1">
            <a:off x="562510" y="5905757"/>
            <a:ext cx="664513" cy="390238"/>
          </a:xfrm>
          <a:prstGeom prst="bentConnector3">
            <a:avLst>
              <a:gd name="adj1" fmla="val -34401"/>
            </a:avLst>
          </a:prstGeom>
          <a:noFill/>
          <a:ln w="19046" cap="flat">
            <a:solidFill>
              <a:srgbClr val="D1D1D1"/>
            </a:solidFill>
            <a:prstDash val="solid"/>
            <a:miter/>
          </a:ln>
        </p:spPr>
      </p:cxnSp>
      <p:cxnSp>
        <p:nvCxnSpPr>
          <p:cNvPr id="13" name="Conector: angular 20">
            <a:extLst>
              <a:ext uri="{FF2B5EF4-FFF2-40B4-BE49-F238E27FC236}">
                <a16:creationId xmlns:a16="http://schemas.microsoft.com/office/drawing/2014/main" id="{2D373DD7-7669-F032-2208-C30CF63F6EC8}"/>
              </a:ext>
            </a:extLst>
          </p:cNvPr>
          <p:cNvCxnSpPr>
            <a:stCxn id="7" idx="0"/>
            <a:endCxn id="6" idx="0"/>
          </p:cNvCxnSpPr>
          <p:nvPr/>
        </p:nvCxnSpPr>
        <p:spPr>
          <a:xfrm rot="5400000" flipH="1" flipV="1">
            <a:off x="848584" y="5764643"/>
            <a:ext cx="909792" cy="427189"/>
          </a:xfrm>
          <a:prstGeom prst="bentConnector3">
            <a:avLst>
              <a:gd name="adj1" fmla="val 125127"/>
            </a:avLst>
          </a:prstGeom>
          <a:noFill/>
          <a:ln w="19046" cap="flat">
            <a:solidFill>
              <a:srgbClr val="DED400"/>
            </a:solidFill>
            <a:prstDash val="solid"/>
            <a:miter/>
          </a:ln>
        </p:spPr>
      </p:cxnSp>
      <p:sp>
        <p:nvSpPr>
          <p:cNvPr id="3" name="CuadroTexto 23">
            <a:extLst>
              <a:ext uri="{FF2B5EF4-FFF2-40B4-BE49-F238E27FC236}">
                <a16:creationId xmlns:a16="http://schemas.microsoft.com/office/drawing/2014/main" id="{0BB82C70-386B-E40E-27B0-EE1A7B58884E}"/>
              </a:ext>
            </a:extLst>
          </p:cNvPr>
          <p:cNvSpPr txBox="1"/>
          <p:nvPr/>
        </p:nvSpPr>
        <p:spPr>
          <a:xfrm>
            <a:off x="499920" y="81518"/>
            <a:ext cx="7210628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b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EUSKAL HERRIKO HONDAKINEN MASA FLUXUA</a:t>
            </a:r>
            <a:endParaRPr lang="en-US" dirty="0"/>
          </a:p>
        </p:txBody>
      </p:sp>
      <p:sp>
        <p:nvSpPr>
          <p:cNvPr id="2" name="CuadroTexto 24">
            <a:extLst>
              <a:ext uri="{FF2B5EF4-FFF2-40B4-BE49-F238E27FC236}">
                <a16:creationId xmlns:a16="http://schemas.microsoft.com/office/drawing/2014/main" id="{F33EB886-F1C4-43B2-2DAF-DF464B0C8480}"/>
              </a:ext>
            </a:extLst>
          </p:cNvPr>
          <p:cNvSpPr txBox="1"/>
          <p:nvPr/>
        </p:nvSpPr>
        <p:spPr>
          <a:xfrm>
            <a:off x="1574793" y="1164134"/>
            <a:ext cx="9632591" cy="22467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Aptos"/>
                <a:ea typeface="Calibri"/>
                <a:cs typeface="Calibri"/>
              </a:rPr>
              <a:t>Saiakera egin da ikusteko alderagarriak diren datuak: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Gaikako bilketa datuetan kontzeptu desberdinak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Tasak kalkulatzerakoan ez dira emaitza ofizialak lortzen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Tratamenduan ez dago daturik lau probintziatan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u-ES" sz="2800" dirty="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919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78676-A1B9-78BC-BC62-17FC7B58C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C5955BAD-D299-D958-D5BE-C8EBCC463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926" y="5768620"/>
            <a:ext cx="803474" cy="920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ángulo 11">
            <a:extLst>
              <a:ext uri="{FF2B5EF4-FFF2-40B4-BE49-F238E27FC236}">
                <a16:creationId xmlns:a16="http://schemas.microsoft.com/office/drawing/2014/main" id="{A826D9F8-5FDC-D5E0-27A5-1DBDF1E4D0F4}"/>
              </a:ext>
            </a:extLst>
          </p:cNvPr>
          <p:cNvSpPr/>
          <p:nvPr/>
        </p:nvSpPr>
        <p:spPr>
          <a:xfrm>
            <a:off x="-92363" y="581878"/>
            <a:ext cx="11896435" cy="45720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Marcador de número de diapositiva 12">
            <a:extLst>
              <a:ext uri="{FF2B5EF4-FFF2-40B4-BE49-F238E27FC236}">
                <a16:creationId xmlns:a16="http://schemas.microsoft.com/office/drawing/2014/main" id="{8ABB8CCC-8293-2CF5-9EA3-6C6D95683C14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8254D3-0515-4473-9C3E-D7719239CBE9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24</a:t>
            </a:fld>
            <a:endParaRPr lang="es-E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6EFE885A-35FF-9C36-60AD-232C359D537C}"/>
              </a:ext>
            </a:extLst>
          </p:cNvPr>
          <p:cNvSpPr/>
          <p:nvPr/>
        </p:nvSpPr>
        <p:spPr>
          <a:xfrm>
            <a:off x="147785" y="5024582"/>
            <a:ext cx="304796" cy="2152076"/>
          </a:xfrm>
          <a:prstGeom prst="rect">
            <a:avLst/>
          </a:prstGeom>
          <a:solidFill>
            <a:srgbClr val="DED4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7EAAEFB2-DAE1-1AC2-83AD-0ED6C6FED53F}"/>
              </a:ext>
            </a:extLst>
          </p:cNvPr>
          <p:cNvSpPr/>
          <p:nvPr/>
        </p:nvSpPr>
        <p:spPr>
          <a:xfrm>
            <a:off x="1364677" y="5523341"/>
            <a:ext cx="304796" cy="1653308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Rectángulo 13">
            <a:extLst>
              <a:ext uri="{FF2B5EF4-FFF2-40B4-BE49-F238E27FC236}">
                <a16:creationId xmlns:a16="http://schemas.microsoft.com/office/drawing/2014/main" id="{9268AF81-49DC-E4B3-F827-5914F24D624F}"/>
              </a:ext>
            </a:extLst>
          </p:cNvPr>
          <p:cNvSpPr/>
          <p:nvPr/>
        </p:nvSpPr>
        <p:spPr>
          <a:xfrm>
            <a:off x="937488" y="6433133"/>
            <a:ext cx="304796" cy="743526"/>
          </a:xfrm>
          <a:prstGeom prst="rect">
            <a:avLst/>
          </a:prstGeom>
          <a:solidFill>
            <a:srgbClr val="D1D1D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id="{55295B7C-6D12-10CB-2DBD-8F3C1C3EC89C}"/>
              </a:ext>
            </a:extLst>
          </p:cNvPr>
          <p:cNvSpPr/>
          <p:nvPr/>
        </p:nvSpPr>
        <p:spPr>
          <a:xfrm>
            <a:off x="547250" y="5768620"/>
            <a:ext cx="304796" cy="1408038"/>
          </a:xfrm>
          <a:prstGeom prst="rect">
            <a:avLst/>
          </a:pr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cxnSp>
        <p:nvCxnSpPr>
          <p:cNvPr id="11" name="Conector: angular 16">
            <a:extLst>
              <a:ext uri="{FF2B5EF4-FFF2-40B4-BE49-F238E27FC236}">
                <a16:creationId xmlns:a16="http://schemas.microsoft.com/office/drawing/2014/main" id="{1F1598A2-43E6-9628-5CD8-647A53B2D1E3}"/>
              </a:ext>
            </a:extLst>
          </p:cNvPr>
          <p:cNvCxnSpPr>
            <a:stCxn id="5" idx="0"/>
            <a:endCxn id="8" idx="0"/>
          </p:cNvCxnSpPr>
          <p:nvPr/>
        </p:nvCxnSpPr>
        <p:spPr>
          <a:xfrm rot="16200000" flipH="1">
            <a:off x="127896" y="5196869"/>
            <a:ext cx="744038" cy="399465"/>
          </a:xfrm>
          <a:prstGeom prst="bentConnector3">
            <a:avLst>
              <a:gd name="adj1" fmla="val -30724"/>
            </a:avLst>
          </a:prstGeom>
          <a:noFill/>
          <a:ln w="19046" cap="flat">
            <a:solidFill>
              <a:srgbClr val="DD7011"/>
            </a:solidFill>
            <a:prstDash val="solid"/>
            <a:miter/>
          </a:ln>
        </p:spPr>
      </p:cxnSp>
      <p:cxnSp>
        <p:nvCxnSpPr>
          <p:cNvPr id="12" name="Conector: angular 18">
            <a:extLst>
              <a:ext uri="{FF2B5EF4-FFF2-40B4-BE49-F238E27FC236}">
                <a16:creationId xmlns:a16="http://schemas.microsoft.com/office/drawing/2014/main" id="{A43F974D-9041-E0DA-6827-7CCBDCAC9A3C}"/>
              </a:ext>
            </a:extLst>
          </p:cNvPr>
          <p:cNvCxnSpPr>
            <a:stCxn id="8" idx="0"/>
            <a:endCxn id="7" idx="0"/>
          </p:cNvCxnSpPr>
          <p:nvPr/>
        </p:nvCxnSpPr>
        <p:spPr>
          <a:xfrm rot="16200000" flipH="1">
            <a:off x="562510" y="5905757"/>
            <a:ext cx="664513" cy="390238"/>
          </a:xfrm>
          <a:prstGeom prst="bentConnector3">
            <a:avLst>
              <a:gd name="adj1" fmla="val -34401"/>
            </a:avLst>
          </a:prstGeom>
          <a:noFill/>
          <a:ln w="19046" cap="flat">
            <a:solidFill>
              <a:srgbClr val="D1D1D1"/>
            </a:solidFill>
            <a:prstDash val="solid"/>
            <a:miter/>
          </a:ln>
        </p:spPr>
      </p:cxnSp>
      <p:cxnSp>
        <p:nvCxnSpPr>
          <p:cNvPr id="13" name="Conector: angular 20">
            <a:extLst>
              <a:ext uri="{FF2B5EF4-FFF2-40B4-BE49-F238E27FC236}">
                <a16:creationId xmlns:a16="http://schemas.microsoft.com/office/drawing/2014/main" id="{D910F738-4923-8B8D-4B15-31F746E2ED27}"/>
              </a:ext>
            </a:extLst>
          </p:cNvPr>
          <p:cNvCxnSpPr>
            <a:stCxn id="7" idx="0"/>
            <a:endCxn id="6" idx="0"/>
          </p:cNvCxnSpPr>
          <p:nvPr/>
        </p:nvCxnSpPr>
        <p:spPr>
          <a:xfrm rot="5400000" flipH="1" flipV="1">
            <a:off x="848584" y="5764643"/>
            <a:ext cx="909792" cy="427189"/>
          </a:xfrm>
          <a:prstGeom prst="bentConnector3">
            <a:avLst>
              <a:gd name="adj1" fmla="val 125127"/>
            </a:avLst>
          </a:prstGeom>
          <a:noFill/>
          <a:ln w="19046" cap="flat">
            <a:solidFill>
              <a:srgbClr val="DED400"/>
            </a:solidFill>
            <a:prstDash val="solid"/>
            <a:miter/>
          </a:ln>
        </p:spPr>
      </p:cxnSp>
      <p:sp>
        <p:nvSpPr>
          <p:cNvPr id="3" name="CuadroTexto 23">
            <a:extLst>
              <a:ext uri="{FF2B5EF4-FFF2-40B4-BE49-F238E27FC236}">
                <a16:creationId xmlns:a16="http://schemas.microsoft.com/office/drawing/2014/main" id="{B5DBFC41-2B63-34A0-05D3-7E986FC9A2C6}"/>
              </a:ext>
            </a:extLst>
          </p:cNvPr>
          <p:cNvSpPr txBox="1"/>
          <p:nvPr/>
        </p:nvSpPr>
        <p:spPr>
          <a:xfrm>
            <a:off x="499920" y="81518"/>
            <a:ext cx="7210628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b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EUSKAL HERRIKO HONDAKINEN MASA FLUXUA</a:t>
            </a:r>
            <a:endParaRPr lang="en-US" dirty="0"/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AE2CD7FD-0888-2689-8D51-19ABB8D45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51287"/>
              </p:ext>
            </p:extLst>
          </p:nvPr>
        </p:nvGraphicFramePr>
        <p:xfrm>
          <a:off x="300182" y="832432"/>
          <a:ext cx="11344571" cy="590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0653">
                  <a:extLst>
                    <a:ext uri="{9D8B030D-6E8A-4147-A177-3AD203B41FA5}">
                      <a16:colId xmlns:a16="http://schemas.microsoft.com/office/drawing/2014/main" val="1763750168"/>
                    </a:ext>
                  </a:extLst>
                </a:gridCol>
                <a:gridCol w="1620653">
                  <a:extLst>
                    <a:ext uri="{9D8B030D-6E8A-4147-A177-3AD203B41FA5}">
                      <a16:colId xmlns:a16="http://schemas.microsoft.com/office/drawing/2014/main" val="2547620334"/>
                    </a:ext>
                  </a:extLst>
                </a:gridCol>
                <a:gridCol w="1620653">
                  <a:extLst>
                    <a:ext uri="{9D8B030D-6E8A-4147-A177-3AD203B41FA5}">
                      <a16:colId xmlns:a16="http://schemas.microsoft.com/office/drawing/2014/main" val="1174084777"/>
                    </a:ext>
                  </a:extLst>
                </a:gridCol>
                <a:gridCol w="1620653">
                  <a:extLst>
                    <a:ext uri="{9D8B030D-6E8A-4147-A177-3AD203B41FA5}">
                      <a16:colId xmlns:a16="http://schemas.microsoft.com/office/drawing/2014/main" val="845353791"/>
                    </a:ext>
                  </a:extLst>
                </a:gridCol>
                <a:gridCol w="1620653">
                  <a:extLst>
                    <a:ext uri="{9D8B030D-6E8A-4147-A177-3AD203B41FA5}">
                      <a16:colId xmlns:a16="http://schemas.microsoft.com/office/drawing/2014/main" val="2864030709"/>
                    </a:ext>
                  </a:extLst>
                </a:gridCol>
                <a:gridCol w="1620653">
                  <a:extLst>
                    <a:ext uri="{9D8B030D-6E8A-4147-A177-3AD203B41FA5}">
                      <a16:colId xmlns:a16="http://schemas.microsoft.com/office/drawing/2014/main" val="172190737"/>
                    </a:ext>
                  </a:extLst>
                </a:gridCol>
                <a:gridCol w="1620653">
                  <a:extLst>
                    <a:ext uri="{9D8B030D-6E8A-4147-A177-3AD203B41FA5}">
                      <a16:colId xmlns:a16="http://schemas.microsoft.com/office/drawing/2014/main" val="132710962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Araba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Bizkaia</a:t>
                      </a:r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Gipuzkoa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Lapurdi, </a:t>
                      </a:r>
                      <a:r>
                        <a:rPr lang="es-ES" sz="2000" b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Behe</a:t>
                      </a: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Nafarroa eta Zuberoa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Nafarroa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Guztia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05608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Hainbat hondakin (pilak, olioa, HA)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2.643,69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39.070,00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21.859,89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801,00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64.374,58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59995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Ehunkiak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1.406,47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4.724,12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3.319,82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3.017,02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12.467,43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63812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TEEH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1.534,36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   -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1.727,44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3.736,20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6.998,00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57875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200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Bolumen</a:t>
                      </a: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200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handikoak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5.351,39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20.755,00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62.196,70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13.385,06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101.688,14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17403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Beira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8.314,79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29.534,00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25.764,95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17.930,99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81.544,72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45565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200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Ontzi</a:t>
                      </a: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200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arinak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8.562,10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22.183,00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26.217,24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28.190,83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85.153,17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03564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Papera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13.492,47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58.421,00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40.764,78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29.956,81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142.635,06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22038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200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Organikoa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13.862,97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19.710,00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56.185,24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51.103,00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140.861,21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85397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Gaikako</a:t>
                      </a: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2000" b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bilketa</a:t>
                      </a: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55.168,24 </a:t>
                      </a:r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194.397,12 </a:t>
                      </a:r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238.036,05 </a:t>
                      </a:r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32.363,00 </a:t>
                      </a:r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148.120,91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668.085,32 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50629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Errefusa</a:t>
                      </a:r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79.600,71 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329.976,00 </a:t>
                      </a:r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138.185,73 </a:t>
                      </a:r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81.401,00 </a:t>
                      </a:r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132.341,00 </a:t>
                      </a:r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761.504,44 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4946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41%</a:t>
                      </a:r>
                      <a:endParaRPr lang="es-E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37%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63%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53%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47%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768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688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939BA-47E5-E87D-66CB-7A4FD11BA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C52D3E35-3A7B-F544-10CC-C4A3934A6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926" y="5768620"/>
            <a:ext cx="803474" cy="920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ángulo 11">
            <a:extLst>
              <a:ext uri="{FF2B5EF4-FFF2-40B4-BE49-F238E27FC236}">
                <a16:creationId xmlns:a16="http://schemas.microsoft.com/office/drawing/2014/main" id="{C6920CCF-C95B-0621-23AE-864CE1DC963F}"/>
              </a:ext>
            </a:extLst>
          </p:cNvPr>
          <p:cNvSpPr/>
          <p:nvPr/>
        </p:nvSpPr>
        <p:spPr>
          <a:xfrm>
            <a:off x="-92363" y="581878"/>
            <a:ext cx="11896435" cy="45720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Marcador de número de diapositiva 12">
            <a:extLst>
              <a:ext uri="{FF2B5EF4-FFF2-40B4-BE49-F238E27FC236}">
                <a16:creationId xmlns:a16="http://schemas.microsoft.com/office/drawing/2014/main" id="{2DA66AFF-A057-2D8F-DC31-F9F404F0EDCF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8254D3-0515-4473-9C3E-D7719239CBE9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25</a:t>
            </a:fld>
            <a:endParaRPr lang="es-E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8913AF14-72DB-960E-046B-4C0BCEDAD99D}"/>
              </a:ext>
            </a:extLst>
          </p:cNvPr>
          <p:cNvSpPr/>
          <p:nvPr/>
        </p:nvSpPr>
        <p:spPr>
          <a:xfrm>
            <a:off x="147785" y="5024582"/>
            <a:ext cx="304796" cy="2152076"/>
          </a:xfrm>
          <a:prstGeom prst="rect">
            <a:avLst/>
          </a:prstGeom>
          <a:solidFill>
            <a:srgbClr val="DED4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0648EB0E-465E-5D06-B4F0-73162B6FAEB2}"/>
              </a:ext>
            </a:extLst>
          </p:cNvPr>
          <p:cNvSpPr/>
          <p:nvPr/>
        </p:nvSpPr>
        <p:spPr>
          <a:xfrm>
            <a:off x="1364677" y="5523341"/>
            <a:ext cx="304796" cy="1653308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Rectángulo 13">
            <a:extLst>
              <a:ext uri="{FF2B5EF4-FFF2-40B4-BE49-F238E27FC236}">
                <a16:creationId xmlns:a16="http://schemas.microsoft.com/office/drawing/2014/main" id="{B6B93005-BF3B-994A-C3BD-48331DD8FD39}"/>
              </a:ext>
            </a:extLst>
          </p:cNvPr>
          <p:cNvSpPr/>
          <p:nvPr/>
        </p:nvSpPr>
        <p:spPr>
          <a:xfrm>
            <a:off x="937488" y="6433133"/>
            <a:ext cx="304796" cy="743526"/>
          </a:xfrm>
          <a:prstGeom prst="rect">
            <a:avLst/>
          </a:prstGeom>
          <a:solidFill>
            <a:srgbClr val="D1D1D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id="{EDAE9C4D-937A-C8AB-0496-230EA93EE444}"/>
              </a:ext>
            </a:extLst>
          </p:cNvPr>
          <p:cNvSpPr/>
          <p:nvPr/>
        </p:nvSpPr>
        <p:spPr>
          <a:xfrm>
            <a:off x="547250" y="5768620"/>
            <a:ext cx="304796" cy="1408038"/>
          </a:xfrm>
          <a:prstGeom prst="rect">
            <a:avLst/>
          </a:pr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cxnSp>
        <p:nvCxnSpPr>
          <p:cNvPr id="11" name="Conector: angular 16">
            <a:extLst>
              <a:ext uri="{FF2B5EF4-FFF2-40B4-BE49-F238E27FC236}">
                <a16:creationId xmlns:a16="http://schemas.microsoft.com/office/drawing/2014/main" id="{F7E65216-8B92-2D4D-67E0-F1654BE4DA80}"/>
              </a:ext>
            </a:extLst>
          </p:cNvPr>
          <p:cNvCxnSpPr>
            <a:stCxn id="5" idx="0"/>
            <a:endCxn id="8" idx="0"/>
          </p:cNvCxnSpPr>
          <p:nvPr/>
        </p:nvCxnSpPr>
        <p:spPr>
          <a:xfrm rot="16200000" flipH="1">
            <a:off x="127896" y="5196869"/>
            <a:ext cx="744038" cy="399465"/>
          </a:xfrm>
          <a:prstGeom prst="bentConnector3">
            <a:avLst>
              <a:gd name="adj1" fmla="val -30724"/>
            </a:avLst>
          </a:prstGeom>
          <a:noFill/>
          <a:ln w="19046" cap="flat">
            <a:solidFill>
              <a:srgbClr val="DD7011"/>
            </a:solidFill>
            <a:prstDash val="solid"/>
            <a:miter/>
          </a:ln>
        </p:spPr>
      </p:cxnSp>
      <p:cxnSp>
        <p:nvCxnSpPr>
          <p:cNvPr id="12" name="Conector: angular 18">
            <a:extLst>
              <a:ext uri="{FF2B5EF4-FFF2-40B4-BE49-F238E27FC236}">
                <a16:creationId xmlns:a16="http://schemas.microsoft.com/office/drawing/2014/main" id="{5A8071CC-5003-8FB4-8E6A-E943F841669A}"/>
              </a:ext>
            </a:extLst>
          </p:cNvPr>
          <p:cNvCxnSpPr>
            <a:stCxn id="8" idx="0"/>
            <a:endCxn id="7" idx="0"/>
          </p:cNvCxnSpPr>
          <p:nvPr/>
        </p:nvCxnSpPr>
        <p:spPr>
          <a:xfrm rot="16200000" flipH="1">
            <a:off x="562510" y="5905757"/>
            <a:ext cx="664513" cy="390238"/>
          </a:xfrm>
          <a:prstGeom prst="bentConnector3">
            <a:avLst>
              <a:gd name="adj1" fmla="val -34401"/>
            </a:avLst>
          </a:prstGeom>
          <a:noFill/>
          <a:ln w="19046" cap="flat">
            <a:solidFill>
              <a:srgbClr val="D1D1D1"/>
            </a:solidFill>
            <a:prstDash val="solid"/>
            <a:miter/>
          </a:ln>
        </p:spPr>
      </p:cxnSp>
      <p:cxnSp>
        <p:nvCxnSpPr>
          <p:cNvPr id="13" name="Conector: angular 20">
            <a:extLst>
              <a:ext uri="{FF2B5EF4-FFF2-40B4-BE49-F238E27FC236}">
                <a16:creationId xmlns:a16="http://schemas.microsoft.com/office/drawing/2014/main" id="{DD051211-D5D0-CBA5-0484-5F8C161C766C}"/>
              </a:ext>
            </a:extLst>
          </p:cNvPr>
          <p:cNvCxnSpPr>
            <a:stCxn id="7" idx="0"/>
            <a:endCxn id="6" idx="0"/>
          </p:cNvCxnSpPr>
          <p:nvPr/>
        </p:nvCxnSpPr>
        <p:spPr>
          <a:xfrm rot="5400000" flipH="1" flipV="1">
            <a:off x="848584" y="5764643"/>
            <a:ext cx="909792" cy="427189"/>
          </a:xfrm>
          <a:prstGeom prst="bentConnector3">
            <a:avLst>
              <a:gd name="adj1" fmla="val 125127"/>
            </a:avLst>
          </a:prstGeom>
          <a:noFill/>
          <a:ln w="19046" cap="flat">
            <a:solidFill>
              <a:srgbClr val="DED400"/>
            </a:solidFill>
            <a:prstDash val="solid"/>
            <a:miter/>
          </a:ln>
        </p:spPr>
      </p:cxnSp>
      <p:sp>
        <p:nvSpPr>
          <p:cNvPr id="3" name="CuadroTexto 23">
            <a:extLst>
              <a:ext uri="{FF2B5EF4-FFF2-40B4-BE49-F238E27FC236}">
                <a16:creationId xmlns:a16="http://schemas.microsoft.com/office/drawing/2014/main" id="{05EE1E4E-D8E4-3290-0546-B60BC24A1080}"/>
              </a:ext>
            </a:extLst>
          </p:cNvPr>
          <p:cNvSpPr txBox="1"/>
          <p:nvPr/>
        </p:nvSpPr>
        <p:spPr>
          <a:xfrm>
            <a:off x="499920" y="81518"/>
            <a:ext cx="7210628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b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EUSKAL HERRIKO HONDAKINEN MASA FLUXUA</a:t>
            </a:r>
            <a:endParaRPr lang="en-US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60A369C-67CF-4088-83ED-11CCAA7F4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237836"/>
              </p:ext>
            </p:extLst>
          </p:nvPr>
        </p:nvGraphicFramePr>
        <p:xfrm>
          <a:off x="300182" y="909082"/>
          <a:ext cx="11259216" cy="3661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5073">
                  <a:extLst>
                    <a:ext uri="{9D8B030D-6E8A-4147-A177-3AD203B41FA5}">
                      <a16:colId xmlns:a16="http://schemas.microsoft.com/office/drawing/2014/main" val="1196420149"/>
                    </a:ext>
                  </a:extLst>
                </a:gridCol>
                <a:gridCol w="1536179">
                  <a:extLst>
                    <a:ext uri="{9D8B030D-6E8A-4147-A177-3AD203B41FA5}">
                      <a16:colId xmlns:a16="http://schemas.microsoft.com/office/drawing/2014/main" val="3594550866"/>
                    </a:ext>
                  </a:extLst>
                </a:gridCol>
                <a:gridCol w="1221692">
                  <a:extLst>
                    <a:ext uri="{9D8B030D-6E8A-4147-A177-3AD203B41FA5}">
                      <a16:colId xmlns:a16="http://schemas.microsoft.com/office/drawing/2014/main" val="570391031"/>
                    </a:ext>
                  </a:extLst>
                </a:gridCol>
                <a:gridCol w="1335802">
                  <a:extLst>
                    <a:ext uri="{9D8B030D-6E8A-4147-A177-3AD203B41FA5}">
                      <a16:colId xmlns:a16="http://schemas.microsoft.com/office/drawing/2014/main" val="2865803993"/>
                    </a:ext>
                  </a:extLst>
                </a:gridCol>
                <a:gridCol w="966618">
                  <a:extLst>
                    <a:ext uri="{9D8B030D-6E8A-4147-A177-3AD203B41FA5}">
                      <a16:colId xmlns:a16="http://schemas.microsoft.com/office/drawing/2014/main" val="3150617025"/>
                    </a:ext>
                  </a:extLst>
                </a:gridCol>
                <a:gridCol w="1138633">
                  <a:extLst>
                    <a:ext uri="{9D8B030D-6E8A-4147-A177-3AD203B41FA5}">
                      <a16:colId xmlns:a16="http://schemas.microsoft.com/office/drawing/2014/main" val="3863611180"/>
                    </a:ext>
                  </a:extLst>
                </a:gridCol>
                <a:gridCol w="1265073">
                  <a:extLst>
                    <a:ext uri="{9D8B030D-6E8A-4147-A177-3AD203B41FA5}">
                      <a16:colId xmlns:a16="http://schemas.microsoft.com/office/drawing/2014/main" val="607160739"/>
                    </a:ext>
                  </a:extLst>
                </a:gridCol>
                <a:gridCol w="1040118">
                  <a:extLst>
                    <a:ext uri="{9D8B030D-6E8A-4147-A177-3AD203B41FA5}">
                      <a16:colId xmlns:a16="http://schemas.microsoft.com/office/drawing/2014/main" val="3451363690"/>
                    </a:ext>
                  </a:extLst>
                </a:gridCol>
                <a:gridCol w="1490028">
                  <a:extLst>
                    <a:ext uri="{9D8B030D-6E8A-4147-A177-3AD203B41FA5}">
                      <a16:colId xmlns:a16="http://schemas.microsoft.com/office/drawing/2014/main" val="3161556213"/>
                    </a:ext>
                  </a:extLst>
                </a:gridCol>
              </a:tblGrid>
              <a:tr h="293482">
                <a:tc gridSpan="9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GAIKAKO BILKETA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79536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b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Euskal</a:t>
                      </a:r>
                      <a:r>
                        <a:rPr lang="es-ES" sz="18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Herria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b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Berrerabiltzea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b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Balorizazio</a:t>
                      </a:r>
                      <a:r>
                        <a:rPr lang="es-ES" sz="18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800" b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materiala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Konpostatzea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b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Etxe-konposta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Tratatutako</a:t>
                      </a:r>
                      <a:r>
                        <a:rPr lang="es-ES" sz="18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800" b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isuria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suri </a:t>
                      </a:r>
                      <a:r>
                        <a:rPr lang="es-E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zuzena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Masa galera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b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Tratamendu</a:t>
                      </a:r>
                      <a:r>
                        <a:rPr lang="es-ES" sz="18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800" b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ezezaguna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922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Araba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837,16 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36.091,84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13.585,71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456,23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1.012,31 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3.152,89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975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Bizkaia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   - 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178.047,00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19.710,00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668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Gipuzkoa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238.036,05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819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Lapurdi, </a:t>
                      </a:r>
                      <a:r>
                        <a:rPr lang="es-ES" sz="180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Behe</a:t>
                      </a: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Nafarroa eta Zuberoa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32.363,00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061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Nafarroa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984,78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73.474,02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39.826,85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7.546,30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25.377,33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753,11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158,52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   -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599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b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Guztira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1.821,94 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287.612,86 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73.122,56 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7.546,30 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25.833,56 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1.765,42 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3.311,41 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8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270.399,05 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375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u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&lt;%1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u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%43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u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%11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u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%1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u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%4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u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&lt;%1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u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&lt;%1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u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%40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430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381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8AC58-A04A-7B82-6386-32444274A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64678C2A-786E-DC09-308D-F716DC30B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926" y="5768620"/>
            <a:ext cx="803474" cy="920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ángulo 11">
            <a:extLst>
              <a:ext uri="{FF2B5EF4-FFF2-40B4-BE49-F238E27FC236}">
                <a16:creationId xmlns:a16="http://schemas.microsoft.com/office/drawing/2014/main" id="{8C4CA1DA-7F36-2AA1-D2F0-494809F12503}"/>
              </a:ext>
            </a:extLst>
          </p:cNvPr>
          <p:cNvSpPr/>
          <p:nvPr/>
        </p:nvSpPr>
        <p:spPr>
          <a:xfrm>
            <a:off x="-92363" y="581878"/>
            <a:ext cx="11896435" cy="45720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Marcador de número de diapositiva 12">
            <a:extLst>
              <a:ext uri="{FF2B5EF4-FFF2-40B4-BE49-F238E27FC236}">
                <a16:creationId xmlns:a16="http://schemas.microsoft.com/office/drawing/2014/main" id="{D9819BC0-7754-8538-824F-F7740B81C7A4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8254D3-0515-4473-9C3E-D7719239CBE9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26</a:t>
            </a:fld>
            <a:endParaRPr lang="es-E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95C47006-F438-E9B3-6207-0FFDC7D688B4}"/>
              </a:ext>
            </a:extLst>
          </p:cNvPr>
          <p:cNvSpPr/>
          <p:nvPr/>
        </p:nvSpPr>
        <p:spPr>
          <a:xfrm>
            <a:off x="147785" y="5024582"/>
            <a:ext cx="304796" cy="2152076"/>
          </a:xfrm>
          <a:prstGeom prst="rect">
            <a:avLst/>
          </a:prstGeom>
          <a:solidFill>
            <a:srgbClr val="DED4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3E891714-E5B7-90F7-2E75-3ACF1249283D}"/>
              </a:ext>
            </a:extLst>
          </p:cNvPr>
          <p:cNvSpPr/>
          <p:nvPr/>
        </p:nvSpPr>
        <p:spPr>
          <a:xfrm>
            <a:off x="1364677" y="5523341"/>
            <a:ext cx="304796" cy="1653308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Rectángulo 13">
            <a:extLst>
              <a:ext uri="{FF2B5EF4-FFF2-40B4-BE49-F238E27FC236}">
                <a16:creationId xmlns:a16="http://schemas.microsoft.com/office/drawing/2014/main" id="{FA6670DA-220B-CCE0-51A7-57242917C743}"/>
              </a:ext>
            </a:extLst>
          </p:cNvPr>
          <p:cNvSpPr/>
          <p:nvPr/>
        </p:nvSpPr>
        <p:spPr>
          <a:xfrm>
            <a:off x="937488" y="6433133"/>
            <a:ext cx="304796" cy="743526"/>
          </a:xfrm>
          <a:prstGeom prst="rect">
            <a:avLst/>
          </a:prstGeom>
          <a:solidFill>
            <a:srgbClr val="D1D1D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id="{A377B441-AB57-30C7-8675-E3F7692F9B25}"/>
              </a:ext>
            </a:extLst>
          </p:cNvPr>
          <p:cNvSpPr/>
          <p:nvPr/>
        </p:nvSpPr>
        <p:spPr>
          <a:xfrm>
            <a:off x="547250" y="5768620"/>
            <a:ext cx="304796" cy="1408038"/>
          </a:xfrm>
          <a:prstGeom prst="rect">
            <a:avLst/>
          </a:pr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cxnSp>
        <p:nvCxnSpPr>
          <p:cNvPr id="11" name="Conector: angular 16">
            <a:extLst>
              <a:ext uri="{FF2B5EF4-FFF2-40B4-BE49-F238E27FC236}">
                <a16:creationId xmlns:a16="http://schemas.microsoft.com/office/drawing/2014/main" id="{8D0A6CA0-9081-2E20-ABCE-B3D5790AF0AC}"/>
              </a:ext>
            </a:extLst>
          </p:cNvPr>
          <p:cNvCxnSpPr>
            <a:stCxn id="5" idx="0"/>
            <a:endCxn id="8" idx="0"/>
          </p:cNvCxnSpPr>
          <p:nvPr/>
        </p:nvCxnSpPr>
        <p:spPr>
          <a:xfrm rot="16200000" flipH="1">
            <a:off x="127896" y="5196869"/>
            <a:ext cx="744038" cy="399465"/>
          </a:xfrm>
          <a:prstGeom prst="bentConnector3">
            <a:avLst>
              <a:gd name="adj1" fmla="val -30724"/>
            </a:avLst>
          </a:prstGeom>
          <a:noFill/>
          <a:ln w="19046" cap="flat">
            <a:solidFill>
              <a:srgbClr val="DD7011"/>
            </a:solidFill>
            <a:prstDash val="solid"/>
            <a:miter/>
          </a:ln>
        </p:spPr>
      </p:cxnSp>
      <p:cxnSp>
        <p:nvCxnSpPr>
          <p:cNvPr id="12" name="Conector: angular 18">
            <a:extLst>
              <a:ext uri="{FF2B5EF4-FFF2-40B4-BE49-F238E27FC236}">
                <a16:creationId xmlns:a16="http://schemas.microsoft.com/office/drawing/2014/main" id="{F7DC0ED5-3AC7-B080-B4C8-421694D1E2E4}"/>
              </a:ext>
            </a:extLst>
          </p:cNvPr>
          <p:cNvCxnSpPr>
            <a:stCxn id="8" idx="0"/>
            <a:endCxn id="7" idx="0"/>
          </p:cNvCxnSpPr>
          <p:nvPr/>
        </p:nvCxnSpPr>
        <p:spPr>
          <a:xfrm rot="16200000" flipH="1">
            <a:off x="562510" y="5905757"/>
            <a:ext cx="664513" cy="390238"/>
          </a:xfrm>
          <a:prstGeom prst="bentConnector3">
            <a:avLst>
              <a:gd name="adj1" fmla="val -34401"/>
            </a:avLst>
          </a:prstGeom>
          <a:noFill/>
          <a:ln w="19046" cap="flat">
            <a:solidFill>
              <a:srgbClr val="D1D1D1"/>
            </a:solidFill>
            <a:prstDash val="solid"/>
            <a:miter/>
          </a:ln>
        </p:spPr>
      </p:cxnSp>
      <p:cxnSp>
        <p:nvCxnSpPr>
          <p:cNvPr id="13" name="Conector: angular 20">
            <a:extLst>
              <a:ext uri="{FF2B5EF4-FFF2-40B4-BE49-F238E27FC236}">
                <a16:creationId xmlns:a16="http://schemas.microsoft.com/office/drawing/2014/main" id="{5B3A1CCA-6B35-F5D1-A5C4-8253A1787824}"/>
              </a:ext>
            </a:extLst>
          </p:cNvPr>
          <p:cNvCxnSpPr>
            <a:stCxn id="7" idx="0"/>
            <a:endCxn id="6" idx="0"/>
          </p:cNvCxnSpPr>
          <p:nvPr/>
        </p:nvCxnSpPr>
        <p:spPr>
          <a:xfrm rot="5400000" flipH="1" flipV="1">
            <a:off x="848584" y="5764643"/>
            <a:ext cx="909792" cy="427189"/>
          </a:xfrm>
          <a:prstGeom prst="bentConnector3">
            <a:avLst>
              <a:gd name="adj1" fmla="val 125127"/>
            </a:avLst>
          </a:prstGeom>
          <a:noFill/>
          <a:ln w="19046" cap="flat">
            <a:solidFill>
              <a:srgbClr val="DED400"/>
            </a:solidFill>
            <a:prstDash val="solid"/>
            <a:miter/>
          </a:ln>
        </p:spPr>
      </p:cxnSp>
      <p:sp>
        <p:nvSpPr>
          <p:cNvPr id="3" name="CuadroTexto 23">
            <a:extLst>
              <a:ext uri="{FF2B5EF4-FFF2-40B4-BE49-F238E27FC236}">
                <a16:creationId xmlns:a16="http://schemas.microsoft.com/office/drawing/2014/main" id="{30407A84-78B8-8B4C-529C-E3FCA8EB8427}"/>
              </a:ext>
            </a:extLst>
          </p:cNvPr>
          <p:cNvSpPr txBox="1"/>
          <p:nvPr/>
        </p:nvSpPr>
        <p:spPr>
          <a:xfrm>
            <a:off x="499920" y="81518"/>
            <a:ext cx="7210628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b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EUSKAL HERRIKO HONDAKINEN MASA FLUXUA</a:t>
            </a:r>
            <a:endParaRPr lang="en-US" dirty="0"/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0619CB3D-B3CB-55F5-2C8C-18057C2FF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085840"/>
              </p:ext>
            </p:extLst>
          </p:nvPr>
        </p:nvGraphicFramePr>
        <p:xfrm>
          <a:off x="547250" y="1215329"/>
          <a:ext cx="11164321" cy="4048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903">
                  <a:extLst>
                    <a:ext uri="{9D8B030D-6E8A-4147-A177-3AD203B41FA5}">
                      <a16:colId xmlns:a16="http://schemas.microsoft.com/office/drawing/2014/main" val="437342002"/>
                    </a:ext>
                  </a:extLst>
                </a:gridCol>
                <a:gridCol w="1594903">
                  <a:extLst>
                    <a:ext uri="{9D8B030D-6E8A-4147-A177-3AD203B41FA5}">
                      <a16:colId xmlns:a16="http://schemas.microsoft.com/office/drawing/2014/main" val="3678936214"/>
                    </a:ext>
                  </a:extLst>
                </a:gridCol>
                <a:gridCol w="1594903">
                  <a:extLst>
                    <a:ext uri="{9D8B030D-6E8A-4147-A177-3AD203B41FA5}">
                      <a16:colId xmlns:a16="http://schemas.microsoft.com/office/drawing/2014/main" val="2945769650"/>
                    </a:ext>
                  </a:extLst>
                </a:gridCol>
                <a:gridCol w="1594903">
                  <a:extLst>
                    <a:ext uri="{9D8B030D-6E8A-4147-A177-3AD203B41FA5}">
                      <a16:colId xmlns:a16="http://schemas.microsoft.com/office/drawing/2014/main" val="2824378290"/>
                    </a:ext>
                  </a:extLst>
                </a:gridCol>
                <a:gridCol w="1594903">
                  <a:extLst>
                    <a:ext uri="{9D8B030D-6E8A-4147-A177-3AD203B41FA5}">
                      <a16:colId xmlns:a16="http://schemas.microsoft.com/office/drawing/2014/main" val="3839640286"/>
                    </a:ext>
                  </a:extLst>
                </a:gridCol>
                <a:gridCol w="1594903">
                  <a:extLst>
                    <a:ext uri="{9D8B030D-6E8A-4147-A177-3AD203B41FA5}">
                      <a16:colId xmlns:a16="http://schemas.microsoft.com/office/drawing/2014/main" val="1995093481"/>
                    </a:ext>
                  </a:extLst>
                </a:gridCol>
                <a:gridCol w="1594903">
                  <a:extLst>
                    <a:ext uri="{9D8B030D-6E8A-4147-A177-3AD203B41FA5}">
                      <a16:colId xmlns:a16="http://schemas.microsoft.com/office/drawing/2014/main" val="1237456332"/>
                    </a:ext>
                  </a:extLst>
                </a:gridCol>
              </a:tblGrid>
              <a:tr h="180975">
                <a:tc gridSpan="7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ERREFUSA 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129893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Euskal</a:t>
                      </a: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Herria 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Balorizazio</a:t>
                      </a: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2000" b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materiala</a:t>
                      </a: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2000" b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Erraustea</a:t>
                      </a: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2000" b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Suntsitzea</a:t>
                      </a: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2000" b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tratatuta</a:t>
                      </a: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Suntsitzea</a:t>
                      </a: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2000" b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tratamendu</a:t>
                      </a: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gabe 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Masa galera 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Guztira</a:t>
                      </a: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25395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Araba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3.184,03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2.388,02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58.904,53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15.124,14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79.600,71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56352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Bizkaia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197.218,00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90.864,00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33.231,00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321.313,00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13711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Gipuzkoa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138.185,73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138.185,73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61315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Lapurdi, </a:t>
                      </a:r>
                      <a:r>
                        <a:rPr lang="es-ES" sz="200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Behe</a:t>
                      </a: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Nafarroa eta Zuberoa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81.401,00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28313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Nafarroa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64.848,00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64.031,00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3.462,00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132.341,00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1451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Guztira</a:t>
                      </a: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3.184,03 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337.791,75 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155.712,00 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122.935,53 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51.817,14 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2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752.841,44 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91978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u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&lt;%1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u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%45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u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%21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u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%16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u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%7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70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103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2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8DF0F-2DC4-2256-3B82-8CB1B0793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CD6DCC24-D8D4-9AC7-2435-D37BC56A4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926" y="5768620"/>
            <a:ext cx="803474" cy="920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ángulo 11">
            <a:extLst>
              <a:ext uri="{FF2B5EF4-FFF2-40B4-BE49-F238E27FC236}">
                <a16:creationId xmlns:a16="http://schemas.microsoft.com/office/drawing/2014/main" id="{50913042-0958-E518-E217-33DA1A008C75}"/>
              </a:ext>
            </a:extLst>
          </p:cNvPr>
          <p:cNvSpPr/>
          <p:nvPr/>
        </p:nvSpPr>
        <p:spPr>
          <a:xfrm>
            <a:off x="-92363" y="581878"/>
            <a:ext cx="11896435" cy="45720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Marcador de número de diapositiva 12">
            <a:extLst>
              <a:ext uri="{FF2B5EF4-FFF2-40B4-BE49-F238E27FC236}">
                <a16:creationId xmlns:a16="http://schemas.microsoft.com/office/drawing/2014/main" id="{006E1027-93D2-F208-2C5C-44B97113C229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8254D3-0515-4473-9C3E-D7719239CBE9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es-E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98971700-BCF6-F224-C7AB-91C3F7739551}"/>
              </a:ext>
            </a:extLst>
          </p:cNvPr>
          <p:cNvSpPr/>
          <p:nvPr/>
        </p:nvSpPr>
        <p:spPr>
          <a:xfrm>
            <a:off x="147785" y="5024582"/>
            <a:ext cx="304796" cy="2152076"/>
          </a:xfrm>
          <a:prstGeom prst="rect">
            <a:avLst/>
          </a:prstGeom>
          <a:solidFill>
            <a:srgbClr val="DED4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DD2DA5EF-AEF9-397C-6FBE-51CCEF9E95D8}"/>
              </a:ext>
            </a:extLst>
          </p:cNvPr>
          <p:cNvSpPr/>
          <p:nvPr/>
        </p:nvSpPr>
        <p:spPr>
          <a:xfrm>
            <a:off x="1364677" y="5523341"/>
            <a:ext cx="304796" cy="1653308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Rectángulo 13">
            <a:extLst>
              <a:ext uri="{FF2B5EF4-FFF2-40B4-BE49-F238E27FC236}">
                <a16:creationId xmlns:a16="http://schemas.microsoft.com/office/drawing/2014/main" id="{5408930C-0BDA-F7BB-172F-CD19147E8CD0}"/>
              </a:ext>
            </a:extLst>
          </p:cNvPr>
          <p:cNvSpPr/>
          <p:nvPr/>
        </p:nvSpPr>
        <p:spPr>
          <a:xfrm>
            <a:off x="937488" y="6433133"/>
            <a:ext cx="304796" cy="743526"/>
          </a:xfrm>
          <a:prstGeom prst="rect">
            <a:avLst/>
          </a:prstGeom>
          <a:solidFill>
            <a:srgbClr val="D1D1D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id="{D38DBEF1-E1AE-2B5F-CDB5-9E37FF6A9196}"/>
              </a:ext>
            </a:extLst>
          </p:cNvPr>
          <p:cNvSpPr/>
          <p:nvPr/>
        </p:nvSpPr>
        <p:spPr>
          <a:xfrm>
            <a:off x="547250" y="5768620"/>
            <a:ext cx="304796" cy="1408038"/>
          </a:xfrm>
          <a:prstGeom prst="rect">
            <a:avLst/>
          </a:pr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cxnSp>
        <p:nvCxnSpPr>
          <p:cNvPr id="11" name="Conector: angular 16">
            <a:extLst>
              <a:ext uri="{FF2B5EF4-FFF2-40B4-BE49-F238E27FC236}">
                <a16:creationId xmlns:a16="http://schemas.microsoft.com/office/drawing/2014/main" id="{200AD7E4-7E3C-505B-27D2-F0ED95C60A0C}"/>
              </a:ext>
            </a:extLst>
          </p:cNvPr>
          <p:cNvCxnSpPr>
            <a:stCxn id="5" idx="0"/>
            <a:endCxn id="8" idx="0"/>
          </p:cNvCxnSpPr>
          <p:nvPr/>
        </p:nvCxnSpPr>
        <p:spPr>
          <a:xfrm rot="16200000" flipH="1">
            <a:off x="127896" y="5196869"/>
            <a:ext cx="744038" cy="399465"/>
          </a:xfrm>
          <a:prstGeom prst="bentConnector3">
            <a:avLst>
              <a:gd name="adj1" fmla="val -30724"/>
            </a:avLst>
          </a:prstGeom>
          <a:noFill/>
          <a:ln w="19046" cap="flat">
            <a:solidFill>
              <a:srgbClr val="DD7011"/>
            </a:solidFill>
            <a:prstDash val="solid"/>
            <a:miter/>
          </a:ln>
        </p:spPr>
      </p:cxnSp>
      <p:cxnSp>
        <p:nvCxnSpPr>
          <p:cNvPr id="12" name="Conector: angular 18">
            <a:extLst>
              <a:ext uri="{FF2B5EF4-FFF2-40B4-BE49-F238E27FC236}">
                <a16:creationId xmlns:a16="http://schemas.microsoft.com/office/drawing/2014/main" id="{A635C411-E447-FB45-6AE7-ABEB03D61F0C}"/>
              </a:ext>
            </a:extLst>
          </p:cNvPr>
          <p:cNvCxnSpPr>
            <a:stCxn id="8" idx="0"/>
            <a:endCxn id="7" idx="0"/>
          </p:cNvCxnSpPr>
          <p:nvPr/>
        </p:nvCxnSpPr>
        <p:spPr>
          <a:xfrm rot="16200000" flipH="1">
            <a:off x="562510" y="5905757"/>
            <a:ext cx="664513" cy="390238"/>
          </a:xfrm>
          <a:prstGeom prst="bentConnector3">
            <a:avLst>
              <a:gd name="adj1" fmla="val -34401"/>
            </a:avLst>
          </a:prstGeom>
          <a:noFill/>
          <a:ln w="19046" cap="flat">
            <a:solidFill>
              <a:srgbClr val="D1D1D1"/>
            </a:solidFill>
            <a:prstDash val="solid"/>
            <a:miter/>
          </a:ln>
        </p:spPr>
      </p:cxnSp>
      <p:cxnSp>
        <p:nvCxnSpPr>
          <p:cNvPr id="13" name="Conector: angular 20">
            <a:extLst>
              <a:ext uri="{FF2B5EF4-FFF2-40B4-BE49-F238E27FC236}">
                <a16:creationId xmlns:a16="http://schemas.microsoft.com/office/drawing/2014/main" id="{F039F5DA-B471-9C85-0A0C-8D2DB7E10158}"/>
              </a:ext>
            </a:extLst>
          </p:cNvPr>
          <p:cNvCxnSpPr>
            <a:stCxn id="7" idx="0"/>
            <a:endCxn id="6" idx="0"/>
          </p:cNvCxnSpPr>
          <p:nvPr/>
        </p:nvCxnSpPr>
        <p:spPr>
          <a:xfrm rot="5400000" flipH="1" flipV="1">
            <a:off x="848584" y="5764643"/>
            <a:ext cx="909792" cy="427189"/>
          </a:xfrm>
          <a:prstGeom prst="bentConnector3">
            <a:avLst>
              <a:gd name="adj1" fmla="val 125127"/>
            </a:avLst>
          </a:prstGeom>
          <a:noFill/>
          <a:ln w="19046" cap="flat">
            <a:solidFill>
              <a:srgbClr val="DED400"/>
            </a:solidFill>
            <a:prstDash val="solid"/>
            <a:miter/>
          </a:ln>
        </p:spPr>
      </p:cxnSp>
      <p:sp>
        <p:nvSpPr>
          <p:cNvPr id="14" name="CuadroTexto 23">
            <a:extLst>
              <a:ext uri="{FF2B5EF4-FFF2-40B4-BE49-F238E27FC236}">
                <a16:creationId xmlns:a16="http://schemas.microsoft.com/office/drawing/2014/main" id="{73603C83-A7B2-ECAA-3F78-AC2FF954D1B0}"/>
              </a:ext>
            </a:extLst>
          </p:cNvPr>
          <p:cNvSpPr txBox="1"/>
          <p:nvPr/>
        </p:nvSpPr>
        <p:spPr>
          <a:xfrm>
            <a:off x="499920" y="81518"/>
            <a:ext cx="6611105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ARABAK NOLA AURKEZTEN DIREN DATUAK</a:t>
            </a:r>
            <a:endParaRPr lang="es-ES" sz="28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15" name="CuadroTexto 24">
            <a:extLst>
              <a:ext uri="{FF2B5EF4-FFF2-40B4-BE49-F238E27FC236}">
                <a16:creationId xmlns:a16="http://schemas.microsoft.com/office/drawing/2014/main" id="{A89895A9-D576-6C63-EE3A-E39CE4043E75}"/>
              </a:ext>
            </a:extLst>
          </p:cNvPr>
          <p:cNvSpPr txBox="1"/>
          <p:nvPr/>
        </p:nvSpPr>
        <p:spPr>
          <a:xfrm>
            <a:off x="1595335" y="1118676"/>
            <a:ext cx="9632591" cy="35394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/>
              <a:t>Arabak hondakinen kudeaketako behatokia du: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Arabako foru aldundiaren webguneko atala da.</a:t>
            </a:r>
            <a:endParaRPr lang="eu-ES" dirty="0"/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Atal xumea da, informazioa zintzilikatzen da: txostenak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Txostenak atalka daude sailkatuta: </a:t>
            </a:r>
            <a:endParaRPr lang="es-ES" sz="28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914400" lvl="1" indent="-457200">
              <a:buClr>
                <a:srgbClr val="DD7011"/>
              </a:buClr>
              <a:buSzPct val="100000"/>
              <a:buFont typeface="Courier New" pitchFamily="34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Inbentarioa</a:t>
            </a:r>
          </a:p>
          <a:p>
            <a:pPr marL="914400" lvl="1" indent="-457200">
              <a:buClr>
                <a:srgbClr val="DD7011"/>
              </a:buClr>
              <a:buSzPct val="100000"/>
              <a:buFont typeface="Courier New" pitchFamily="34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Ekobarometroa</a:t>
            </a:r>
            <a:endParaRPr lang="eu-ES" sz="2800" dirty="0" err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914400" lvl="1" indent="-457200">
              <a:buClr>
                <a:srgbClr val="DD7011"/>
              </a:buClr>
              <a:buSzPct val="100000"/>
              <a:buFont typeface="Courier New" pitchFamily="34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Karakterizazioak</a:t>
            </a:r>
          </a:p>
          <a:p>
            <a:pPr marL="914400" lvl="1" indent="-457200">
              <a:buClr>
                <a:srgbClr val="DD7011"/>
              </a:buClr>
              <a:buSzPct val="100000"/>
              <a:buFont typeface="Courier New" pitchFamily="34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Karbono aztarna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DB067C-942E-8A25-36EA-7C5CD23B9CB9}"/>
              </a:ext>
            </a:extLst>
          </p:cNvPr>
          <p:cNvSpPr txBox="1"/>
          <p:nvPr/>
        </p:nvSpPr>
        <p:spPr>
          <a:xfrm>
            <a:off x="1822173" y="4997173"/>
            <a:ext cx="9674087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u-ES" sz="2800" u="sng" strike="noStrike" baseline="0">
                <a:solidFill>
                  <a:srgbClr val="467886"/>
                </a:solidFill>
                <a:latin typeface="Aptos"/>
                <a:ea typeface="Segoe UI"/>
                <a:cs typeface="Segoe UI"/>
                <a:hlinkClick r:id="rId3"/>
              </a:rPr>
              <a:t>https://web.araba.eus/eu/ingurumena/hondakinak/hondakinen-behatokia</a:t>
            </a:r>
            <a:endParaRPr lang="en-US"/>
          </a:p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35CBC8-450E-7C50-A81D-CDC55F502E19}"/>
              </a:ext>
            </a:extLst>
          </p:cNvPr>
          <p:cNvSpPr txBox="1"/>
          <p:nvPr/>
        </p:nvSpPr>
        <p:spPr>
          <a:xfrm>
            <a:off x="4698393" y="5992612"/>
            <a:ext cx="27878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hlinkClick r:id="rId3"/>
              </a:rPr>
              <a:t>Arabako behatokia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87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C9464-F48A-6E29-E9C9-1678C3AE9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F5301C48-8F9F-231C-9F31-F710B6E12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926" y="5768620"/>
            <a:ext cx="803474" cy="920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ángulo 11">
            <a:extLst>
              <a:ext uri="{FF2B5EF4-FFF2-40B4-BE49-F238E27FC236}">
                <a16:creationId xmlns:a16="http://schemas.microsoft.com/office/drawing/2014/main" id="{837A8235-5EF3-F277-E246-8A0C9BF23442}"/>
              </a:ext>
            </a:extLst>
          </p:cNvPr>
          <p:cNvSpPr/>
          <p:nvPr/>
        </p:nvSpPr>
        <p:spPr>
          <a:xfrm>
            <a:off x="-92363" y="581878"/>
            <a:ext cx="11896435" cy="45720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Marcador de número de diapositiva 12">
            <a:extLst>
              <a:ext uri="{FF2B5EF4-FFF2-40B4-BE49-F238E27FC236}">
                <a16:creationId xmlns:a16="http://schemas.microsoft.com/office/drawing/2014/main" id="{33DBAA09-E75A-5061-4B56-BA0DE5C14549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8254D3-0515-4473-9C3E-D7719239CBE9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es-E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E57A34F8-F7A6-3DC6-C769-E4A4741F1344}"/>
              </a:ext>
            </a:extLst>
          </p:cNvPr>
          <p:cNvSpPr/>
          <p:nvPr/>
        </p:nvSpPr>
        <p:spPr>
          <a:xfrm>
            <a:off x="147785" y="5024582"/>
            <a:ext cx="304796" cy="2152076"/>
          </a:xfrm>
          <a:prstGeom prst="rect">
            <a:avLst/>
          </a:prstGeom>
          <a:solidFill>
            <a:srgbClr val="DED4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2F58B1BF-BEBB-E99F-CA6D-071CA82EE918}"/>
              </a:ext>
            </a:extLst>
          </p:cNvPr>
          <p:cNvSpPr/>
          <p:nvPr/>
        </p:nvSpPr>
        <p:spPr>
          <a:xfrm>
            <a:off x="1364677" y="5523341"/>
            <a:ext cx="304796" cy="1653308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Rectángulo 13">
            <a:extLst>
              <a:ext uri="{FF2B5EF4-FFF2-40B4-BE49-F238E27FC236}">
                <a16:creationId xmlns:a16="http://schemas.microsoft.com/office/drawing/2014/main" id="{B785CAC2-BF15-F3D0-2E40-51A2E645F777}"/>
              </a:ext>
            </a:extLst>
          </p:cNvPr>
          <p:cNvSpPr/>
          <p:nvPr/>
        </p:nvSpPr>
        <p:spPr>
          <a:xfrm>
            <a:off x="937488" y="6433133"/>
            <a:ext cx="304796" cy="743526"/>
          </a:xfrm>
          <a:prstGeom prst="rect">
            <a:avLst/>
          </a:prstGeom>
          <a:solidFill>
            <a:srgbClr val="D1D1D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id="{9EC8D8C5-8CDE-C6B6-4C73-D3B9DDBC27F4}"/>
              </a:ext>
            </a:extLst>
          </p:cNvPr>
          <p:cNvSpPr/>
          <p:nvPr/>
        </p:nvSpPr>
        <p:spPr>
          <a:xfrm>
            <a:off x="547250" y="5768620"/>
            <a:ext cx="304796" cy="1408038"/>
          </a:xfrm>
          <a:prstGeom prst="rect">
            <a:avLst/>
          </a:pr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cxnSp>
        <p:nvCxnSpPr>
          <p:cNvPr id="11" name="Conector: angular 16">
            <a:extLst>
              <a:ext uri="{FF2B5EF4-FFF2-40B4-BE49-F238E27FC236}">
                <a16:creationId xmlns:a16="http://schemas.microsoft.com/office/drawing/2014/main" id="{84C20105-E4E0-8004-14C3-94845923A12F}"/>
              </a:ext>
            </a:extLst>
          </p:cNvPr>
          <p:cNvCxnSpPr>
            <a:stCxn id="5" idx="0"/>
            <a:endCxn id="8" idx="0"/>
          </p:cNvCxnSpPr>
          <p:nvPr/>
        </p:nvCxnSpPr>
        <p:spPr>
          <a:xfrm rot="16200000" flipH="1">
            <a:off x="127896" y="5196869"/>
            <a:ext cx="744038" cy="399465"/>
          </a:xfrm>
          <a:prstGeom prst="bentConnector3">
            <a:avLst>
              <a:gd name="adj1" fmla="val -30724"/>
            </a:avLst>
          </a:prstGeom>
          <a:noFill/>
          <a:ln w="19046" cap="flat">
            <a:solidFill>
              <a:srgbClr val="DD7011"/>
            </a:solidFill>
            <a:prstDash val="solid"/>
            <a:miter/>
          </a:ln>
        </p:spPr>
      </p:cxnSp>
      <p:cxnSp>
        <p:nvCxnSpPr>
          <p:cNvPr id="12" name="Conector: angular 18">
            <a:extLst>
              <a:ext uri="{FF2B5EF4-FFF2-40B4-BE49-F238E27FC236}">
                <a16:creationId xmlns:a16="http://schemas.microsoft.com/office/drawing/2014/main" id="{2F043FBB-6184-8EDE-5BE7-F945C6217652}"/>
              </a:ext>
            </a:extLst>
          </p:cNvPr>
          <p:cNvCxnSpPr>
            <a:stCxn id="8" idx="0"/>
            <a:endCxn id="7" idx="0"/>
          </p:cNvCxnSpPr>
          <p:nvPr/>
        </p:nvCxnSpPr>
        <p:spPr>
          <a:xfrm rot="16200000" flipH="1">
            <a:off x="562510" y="5905757"/>
            <a:ext cx="664513" cy="390238"/>
          </a:xfrm>
          <a:prstGeom prst="bentConnector3">
            <a:avLst>
              <a:gd name="adj1" fmla="val -34401"/>
            </a:avLst>
          </a:prstGeom>
          <a:noFill/>
          <a:ln w="19046" cap="flat">
            <a:solidFill>
              <a:srgbClr val="D1D1D1"/>
            </a:solidFill>
            <a:prstDash val="solid"/>
            <a:miter/>
          </a:ln>
        </p:spPr>
      </p:cxnSp>
      <p:cxnSp>
        <p:nvCxnSpPr>
          <p:cNvPr id="13" name="Conector: angular 20">
            <a:extLst>
              <a:ext uri="{FF2B5EF4-FFF2-40B4-BE49-F238E27FC236}">
                <a16:creationId xmlns:a16="http://schemas.microsoft.com/office/drawing/2014/main" id="{159FC51C-B2CE-470F-9C99-5FE029B2A922}"/>
              </a:ext>
            </a:extLst>
          </p:cNvPr>
          <p:cNvCxnSpPr>
            <a:stCxn id="7" idx="0"/>
            <a:endCxn id="6" idx="0"/>
          </p:cNvCxnSpPr>
          <p:nvPr/>
        </p:nvCxnSpPr>
        <p:spPr>
          <a:xfrm rot="5400000" flipH="1" flipV="1">
            <a:off x="848584" y="5764643"/>
            <a:ext cx="909792" cy="427189"/>
          </a:xfrm>
          <a:prstGeom prst="bentConnector3">
            <a:avLst>
              <a:gd name="adj1" fmla="val 125127"/>
            </a:avLst>
          </a:prstGeom>
          <a:noFill/>
          <a:ln w="19046" cap="flat">
            <a:solidFill>
              <a:srgbClr val="DED400"/>
            </a:solidFill>
            <a:prstDash val="solid"/>
            <a:miter/>
          </a:ln>
        </p:spPr>
      </p:cxnSp>
      <p:sp>
        <p:nvSpPr>
          <p:cNvPr id="14" name="CuadroTexto 23">
            <a:extLst>
              <a:ext uri="{FF2B5EF4-FFF2-40B4-BE49-F238E27FC236}">
                <a16:creationId xmlns:a16="http://schemas.microsoft.com/office/drawing/2014/main" id="{4C9ACDD1-CFD2-A4A6-DDF9-BA71A0F6FA21}"/>
              </a:ext>
            </a:extLst>
          </p:cNvPr>
          <p:cNvSpPr txBox="1"/>
          <p:nvPr/>
        </p:nvSpPr>
        <p:spPr>
          <a:xfrm>
            <a:off x="499920" y="81518"/>
            <a:ext cx="6611105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ARABAK NOLA AURKEZTEN DIREN DATUAK</a:t>
            </a:r>
            <a:endParaRPr lang="es-ES" sz="28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15" name="CuadroTexto 24">
            <a:extLst>
              <a:ext uri="{FF2B5EF4-FFF2-40B4-BE49-F238E27FC236}">
                <a16:creationId xmlns:a16="http://schemas.microsoft.com/office/drawing/2014/main" id="{CBEA0EC7-DFFF-05FE-8766-E6280EE146D5}"/>
              </a:ext>
            </a:extLst>
          </p:cNvPr>
          <p:cNvSpPr txBox="1"/>
          <p:nvPr/>
        </p:nvSpPr>
        <p:spPr>
          <a:xfrm>
            <a:off x="1650552" y="1118676"/>
            <a:ext cx="9952852" cy="44012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/>
              <a:t>Zein informazio eskaintzen duen:</a:t>
            </a:r>
          </a:p>
          <a:p>
            <a:pPr marL="457200" indent="-457200" algn="just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Urteka sailkatutako txostenak daude.</a:t>
            </a:r>
            <a:endParaRPr lang="eu-ES" dirty="0"/>
          </a:p>
          <a:p>
            <a:pPr marL="457200" indent="-457200" algn="just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Txostenak osoak dira:</a:t>
            </a:r>
            <a:endParaRPr lang="eu-ES" kern="0" dirty="0" err="1">
              <a:solidFill>
                <a:srgbClr val="000000"/>
              </a:solidFill>
              <a:latin typeface="Aptos" panose="020B0004020202020204"/>
              <a:ea typeface="Calibri"/>
              <a:cs typeface="Calibri"/>
            </a:endParaRPr>
          </a:p>
          <a:p>
            <a:pPr marL="914400" lvl="1" indent="-457200" algn="just">
              <a:buClr>
                <a:srgbClr val="DD7011"/>
              </a:buClr>
              <a:buSzPct val="100000"/>
              <a:buFont typeface="Courier New" pitchFamily="34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Hondakinen kudeaketa fluxua osoa zehazten da</a:t>
            </a:r>
            <a:endParaRPr lang="eu-ES" sz="2800" dirty="0">
              <a:latin typeface="Calibri"/>
              <a:ea typeface="Calibri"/>
              <a:cs typeface="Calibri"/>
            </a:endParaRPr>
          </a:p>
          <a:p>
            <a:pPr marL="914400" lvl="1" indent="-457200" algn="just">
              <a:buClr>
                <a:srgbClr val="DD7011"/>
              </a:buClr>
              <a:buSzPct val="100000"/>
              <a:buFont typeface="Courier New" pitchFamily="34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Datuak koherenteak dira: gaikako bilketatik tratamenduraino.</a:t>
            </a:r>
          </a:p>
          <a:p>
            <a:pPr marL="914400" lvl="1" indent="-457200" algn="just">
              <a:buClr>
                <a:srgbClr val="DD7011"/>
              </a:buClr>
              <a:buSzPct val="100000"/>
              <a:buFont typeface="Courier New" pitchFamily="34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Ez du inpropioen informaziorik ematen.</a:t>
            </a:r>
          </a:p>
          <a:p>
            <a:pPr marL="914400" lvl="1" indent="-457200" algn="just">
              <a:buClr>
                <a:srgbClr val="DD7011"/>
              </a:buClr>
              <a:buSzPct val="100000"/>
              <a:buFont typeface="Courier New" pitchFamily="34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Sistemaren eraginkortasuna azaltzen du: tartean inpropioak</a:t>
            </a:r>
          </a:p>
          <a:p>
            <a:pPr marL="914400" lvl="1" indent="-457200" algn="just">
              <a:buClr>
                <a:srgbClr val="DD7011"/>
              </a:buClr>
              <a:buSzPct val="100000"/>
              <a:buFont typeface="Courier New" pitchFamily="34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Gaikako bilketaren eraginkortasuna aztertzen du: nahasian zenbat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9C6518-59D4-D39E-726C-8A316CAA806F}"/>
              </a:ext>
            </a:extLst>
          </p:cNvPr>
          <p:cNvSpPr txBox="1"/>
          <p:nvPr/>
        </p:nvSpPr>
        <p:spPr>
          <a:xfrm>
            <a:off x="4698393" y="5871134"/>
            <a:ext cx="27878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hlinkClick r:id="rId3"/>
              </a:rPr>
              <a:t>Arabako behatokia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26F239-D21A-F0F5-53BE-F289B6F5977B}"/>
              </a:ext>
            </a:extLst>
          </p:cNvPr>
          <p:cNvSpPr txBox="1"/>
          <p:nvPr/>
        </p:nvSpPr>
        <p:spPr>
          <a:xfrm>
            <a:off x="3994118" y="5412195"/>
            <a:ext cx="42095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4"/>
              </a:rPr>
              <a:t>Arabako hondakinen 2024ko inbentarioa</a:t>
            </a:r>
          </a:p>
        </p:txBody>
      </p:sp>
      <p:sp>
        <p:nvSpPr>
          <p:cNvPr id="17" name="Flowchart: Document 16">
            <a:extLst>
              <a:ext uri="{FF2B5EF4-FFF2-40B4-BE49-F238E27FC236}">
                <a16:creationId xmlns:a16="http://schemas.microsoft.com/office/drawing/2014/main" id="{5B6041E3-A38A-83A4-9E23-11D5C67352E9}"/>
              </a:ext>
            </a:extLst>
          </p:cNvPr>
          <p:cNvSpPr/>
          <p:nvPr/>
        </p:nvSpPr>
        <p:spPr>
          <a:xfrm>
            <a:off x="455440" y="2981063"/>
            <a:ext cx="772868" cy="828073"/>
          </a:xfrm>
          <a:prstGeom prst="flowChartDocument">
            <a:avLst/>
          </a:prstGeom>
          <a:solidFill>
            <a:srgbClr val="DED400"/>
          </a:solidFill>
          <a:ln>
            <a:solidFill>
              <a:srgbClr val="DED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DED4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endParaRPr lang="en-US" sz="4400">
              <a:solidFill>
                <a:srgbClr val="DED400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53599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BB72C-2024-9D73-187D-054CA7DAD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D31B14D2-44E7-060D-905E-97124513D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926" y="5768620"/>
            <a:ext cx="803474" cy="920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ángulo 11">
            <a:extLst>
              <a:ext uri="{FF2B5EF4-FFF2-40B4-BE49-F238E27FC236}">
                <a16:creationId xmlns:a16="http://schemas.microsoft.com/office/drawing/2014/main" id="{CB2BD5C1-11DC-B3D0-9EF2-32393922D726}"/>
              </a:ext>
            </a:extLst>
          </p:cNvPr>
          <p:cNvSpPr/>
          <p:nvPr/>
        </p:nvSpPr>
        <p:spPr>
          <a:xfrm>
            <a:off x="-92363" y="581878"/>
            <a:ext cx="11896435" cy="45720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Marcador de número de diapositiva 12">
            <a:extLst>
              <a:ext uri="{FF2B5EF4-FFF2-40B4-BE49-F238E27FC236}">
                <a16:creationId xmlns:a16="http://schemas.microsoft.com/office/drawing/2014/main" id="{10E27D76-03CA-86C9-96B5-A0656B43431B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8254D3-0515-4473-9C3E-D7719239CBE9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es-E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862052FC-8449-98FA-811B-2C21090C8638}"/>
              </a:ext>
            </a:extLst>
          </p:cNvPr>
          <p:cNvSpPr/>
          <p:nvPr/>
        </p:nvSpPr>
        <p:spPr>
          <a:xfrm>
            <a:off x="147785" y="5024582"/>
            <a:ext cx="304796" cy="2152076"/>
          </a:xfrm>
          <a:prstGeom prst="rect">
            <a:avLst/>
          </a:prstGeom>
          <a:solidFill>
            <a:srgbClr val="DED4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499453DA-3136-0A05-07D1-14929FDDFED6}"/>
              </a:ext>
            </a:extLst>
          </p:cNvPr>
          <p:cNvSpPr/>
          <p:nvPr/>
        </p:nvSpPr>
        <p:spPr>
          <a:xfrm>
            <a:off x="1364677" y="5523341"/>
            <a:ext cx="304796" cy="1653308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Rectángulo 13">
            <a:extLst>
              <a:ext uri="{FF2B5EF4-FFF2-40B4-BE49-F238E27FC236}">
                <a16:creationId xmlns:a16="http://schemas.microsoft.com/office/drawing/2014/main" id="{538D9638-3716-C9D7-4002-89E44E5C2C6F}"/>
              </a:ext>
            </a:extLst>
          </p:cNvPr>
          <p:cNvSpPr/>
          <p:nvPr/>
        </p:nvSpPr>
        <p:spPr>
          <a:xfrm>
            <a:off x="937488" y="6433133"/>
            <a:ext cx="304796" cy="743526"/>
          </a:xfrm>
          <a:prstGeom prst="rect">
            <a:avLst/>
          </a:prstGeom>
          <a:solidFill>
            <a:srgbClr val="D1D1D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id="{326E767C-C281-20A4-9DAD-FFE93A28F8CA}"/>
              </a:ext>
            </a:extLst>
          </p:cNvPr>
          <p:cNvSpPr/>
          <p:nvPr/>
        </p:nvSpPr>
        <p:spPr>
          <a:xfrm>
            <a:off x="547250" y="5768620"/>
            <a:ext cx="304796" cy="1408038"/>
          </a:xfrm>
          <a:prstGeom prst="rect">
            <a:avLst/>
          </a:pr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cxnSp>
        <p:nvCxnSpPr>
          <p:cNvPr id="11" name="Conector: angular 16">
            <a:extLst>
              <a:ext uri="{FF2B5EF4-FFF2-40B4-BE49-F238E27FC236}">
                <a16:creationId xmlns:a16="http://schemas.microsoft.com/office/drawing/2014/main" id="{EF1011BA-4160-E406-BF05-69FC703C4BC7}"/>
              </a:ext>
            </a:extLst>
          </p:cNvPr>
          <p:cNvCxnSpPr>
            <a:stCxn id="5" idx="0"/>
            <a:endCxn id="8" idx="0"/>
          </p:cNvCxnSpPr>
          <p:nvPr/>
        </p:nvCxnSpPr>
        <p:spPr>
          <a:xfrm rot="16200000" flipH="1">
            <a:off x="127896" y="5196869"/>
            <a:ext cx="744038" cy="399465"/>
          </a:xfrm>
          <a:prstGeom prst="bentConnector3">
            <a:avLst>
              <a:gd name="adj1" fmla="val -30724"/>
            </a:avLst>
          </a:prstGeom>
          <a:noFill/>
          <a:ln w="19046" cap="flat">
            <a:solidFill>
              <a:srgbClr val="DD7011"/>
            </a:solidFill>
            <a:prstDash val="solid"/>
            <a:miter/>
          </a:ln>
        </p:spPr>
      </p:cxnSp>
      <p:cxnSp>
        <p:nvCxnSpPr>
          <p:cNvPr id="12" name="Conector: angular 18">
            <a:extLst>
              <a:ext uri="{FF2B5EF4-FFF2-40B4-BE49-F238E27FC236}">
                <a16:creationId xmlns:a16="http://schemas.microsoft.com/office/drawing/2014/main" id="{4E1FC42D-7AB7-F30D-FD6A-16E60B3FA912}"/>
              </a:ext>
            </a:extLst>
          </p:cNvPr>
          <p:cNvCxnSpPr>
            <a:stCxn id="8" idx="0"/>
            <a:endCxn id="7" idx="0"/>
          </p:cNvCxnSpPr>
          <p:nvPr/>
        </p:nvCxnSpPr>
        <p:spPr>
          <a:xfrm rot="16200000" flipH="1">
            <a:off x="562510" y="5905757"/>
            <a:ext cx="664513" cy="390238"/>
          </a:xfrm>
          <a:prstGeom prst="bentConnector3">
            <a:avLst>
              <a:gd name="adj1" fmla="val -34401"/>
            </a:avLst>
          </a:prstGeom>
          <a:noFill/>
          <a:ln w="19046" cap="flat">
            <a:solidFill>
              <a:srgbClr val="D1D1D1"/>
            </a:solidFill>
            <a:prstDash val="solid"/>
            <a:miter/>
          </a:ln>
        </p:spPr>
      </p:cxnSp>
      <p:cxnSp>
        <p:nvCxnSpPr>
          <p:cNvPr id="13" name="Conector: angular 20">
            <a:extLst>
              <a:ext uri="{FF2B5EF4-FFF2-40B4-BE49-F238E27FC236}">
                <a16:creationId xmlns:a16="http://schemas.microsoft.com/office/drawing/2014/main" id="{18DAB45D-52CC-C868-FDDF-5D95DAFA941D}"/>
              </a:ext>
            </a:extLst>
          </p:cNvPr>
          <p:cNvCxnSpPr>
            <a:stCxn id="7" idx="0"/>
            <a:endCxn id="6" idx="0"/>
          </p:cNvCxnSpPr>
          <p:nvPr/>
        </p:nvCxnSpPr>
        <p:spPr>
          <a:xfrm rot="5400000" flipH="1" flipV="1">
            <a:off x="848584" y="5764643"/>
            <a:ext cx="909792" cy="427189"/>
          </a:xfrm>
          <a:prstGeom prst="bentConnector3">
            <a:avLst>
              <a:gd name="adj1" fmla="val 125127"/>
            </a:avLst>
          </a:prstGeom>
          <a:noFill/>
          <a:ln w="19046" cap="flat">
            <a:solidFill>
              <a:srgbClr val="DED400"/>
            </a:solidFill>
            <a:prstDash val="solid"/>
            <a:miter/>
          </a:ln>
        </p:spPr>
      </p:cxnSp>
      <p:sp>
        <p:nvSpPr>
          <p:cNvPr id="14" name="CuadroTexto 23">
            <a:extLst>
              <a:ext uri="{FF2B5EF4-FFF2-40B4-BE49-F238E27FC236}">
                <a16:creationId xmlns:a16="http://schemas.microsoft.com/office/drawing/2014/main" id="{FE92A827-CBD7-1810-749C-2FE316C09649}"/>
              </a:ext>
            </a:extLst>
          </p:cNvPr>
          <p:cNvSpPr txBox="1"/>
          <p:nvPr/>
        </p:nvSpPr>
        <p:spPr>
          <a:xfrm>
            <a:off x="499920" y="81518"/>
            <a:ext cx="6611105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ARABAK NOLA AURKEZTEN DIREN DATUAK</a:t>
            </a:r>
            <a:endParaRPr lang="es-ES" sz="28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15" name="CuadroTexto 24">
            <a:extLst>
              <a:ext uri="{FF2B5EF4-FFF2-40B4-BE49-F238E27FC236}">
                <a16:creationId xmlns:a16="http://schemas.microsoft.com/office/drawing/2014/main" id="{BF0CF67D-CD39-F030-59A7-83D0AD4132C6}"/>
              </a:ext>
            </a:extLst>
          </p:cNvPr>
          <p:cNvSpPr txBox="1"/>
          <p:nvPr/>
        </p:nvSpPr>
        <p:spPr>
          <a:xfrm>
            <a:off x="1595335" y="1118676"/>
            <a:ext cx="9632591" cy="26776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/>
              <a:t>Hobetu beharrekoak: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latin typeface="Calibri"/>
                <a:ea typeface="Calibri"/>
                <a:cs typeface="Calibri"/>
              </a:rPr>
              <a:t>Datu gordinak eskuratzerik ez dago, edo ez dut aurkitu.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Informazioa modu ikusgarriagoan:</a:t>
            </a:r>
          </a:p>
          <a:p>
            <a:pPr marL="914400" lvl="1" indent="-457200">
              <a:buClr>
                <a:srgbClr val="DD7011"/>
              </a:buClr>
              <a:buSzPct val="100000"/>
              <a:buFont typeface="Courier New" pitchFamily="34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Helburuen betetze maila</a:t>
            </a:r>
          </a:p>
          <a:p>
            <a:pPr marL="914400" lvl="1" indent="-457200">
              <a:buClr>
                <a:srgbClr val="DD7011"/>
              </a:buClr>
              <a:buSzPct val="100000"/>
              <a:buFont typeface="Courier New" pitchFamily="34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Datu garrantzitsuenak edo esanguratsuenak</a:t>
            </a:r>
          </a:p>
          <a:p>
            <a:pPr marL="914400" lvl="1" indent="-457200">
              <a:buClr>
                <a:srgbClr val="DD7011"/>
              </a:buClr>
              <a:buSzPct val="100000"/>
              <a:buFont typeface="Courier New" pitchFamily="34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Joerak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AC8DBE-D9CA-C604-5E32-24B35336EF89}"/>
              </a:ext>
            </a:extLst>
          </p:cNvPr>
          <p:cNvSpPr txBox="1"/>
          <p:nvPr/>
        </p:nvSpPr>
        <p:spPr>
          <a:xfrm>
            <a:off x="4698393" y="5871134"/>
            <a:ext cx="27878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hlinkClick r:id="rId3"/>
              </a:rPr>
              <a:t>Arabako behatokia</a:t>
            </a:r>
          </a:p>
        </p:txBody>
      </p:sp>
    </p:spTree>
    <p:extLst>
      <p:ext uri="{BB962C8B-B14F-4D97-AF65-F5344CB8AC3E}">
        <p14:creationId xmlns:p14="http://schemas.microsoft.com/office/powerpoint/2010/main" val="413639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55C77-7A54-5E3A-3884-5CC216F67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3574AD05-642C-FC8A-6BEE-7F9B66AF4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926" y="5768620"/>
            <a:ext cx="803474" cy="920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ángulo 11">
            <a:extLst>
              <a:ext uri="{FF2B5EF4-FFF2-40B4-BE49-F238E27FC236}">
                <a16:creationId xmlns:a16="http://schemas.microsoft.com/office/drawing/2014/main" id="{CC3CDF34-59B5-7025-0B53-965D457EC374}"/>
              </a:ext>
            </a:extLst>
          </p:cNvPr>
          <p:cNvSpPr/>
          <p:nvPr/>
        </p:nvSpPr>
        <p:spPr>
          <a:xfrm>
            <a:off x="-92363" y="581878"/>
            <a:ext cx="11896435" cy="45720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Marcador de número de diapositiva 12">
            <a:extLst>
              <a:ext uri="{FF2B5EF4-FFF2-40B4-BE49-F238E27FC236}">
                <a16:creationId xmlns:a16="http://schemas.microsoft.com/office/drawing/2014/main" id="{445128A6-011A-3581-95CF-D05C7D28AC81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8254D3-0515-4473-9C3E-D7719239CBE9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es-E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B6145151-0392-E5E1-780B-30DE521D70B1}"/>
              </a:ext>
            </a:extLst>
          </p:cNvPr>
          <p:cNvSpPr/>
          <p:nvPr/>
        </p:nvSpPr>
        <p:spPr>
          <a:xfrm>
            <a:off x="147785" y="5024582"/>
            <a:ext cx="304796" cy="2152076"/>
          </a:xfrm>
          <a:prstGeom prst="rect">
            <a:avLst/>
          </a:prstGeom>
          <a:solidFill>
            <a:srgbClr val="DED4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01952AD2-D88D-B678-0C22-B0ADB5AF70C5}"/>
              </a:ext>
            </a:extLst>
          </p:cNvPr>
          <p:cNvSpPr/>
          <p:nvPr/>
        </p:nvSpPr>
        <p:spPr>
          <a:xfrm>
            <a:off x="1364677" y="5523341"/>
            <a:ext cx="304796" cy="1653308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Rectángulo 13">
            <a:extLst>
              <a:ext uri="{FF2B5EF4-FFF2-40B4-BE49-F238E27FC236}">
                <a16:creationId xmlns:a16="http://schemas.microsoft.com/office/drawing/2014/main" id="{C4AD0DD6-793C-ABE8-1128-D8FC5EE96B78}"/>
              </a:ext>
            </a:extLst>
          </p:cNvPr>
          <p:cNvSpPr/>
          <p:nvPr/>
        </p:nvSpPr>
        <p:spPr>
          <a:xfrm>
            <a:off x="937488" y="6433133"/>
            <a:ext cx="304796" cy="743526"/>
          </a:xfrm>
          <a:prstGeom prst="rect">
            <a:avLst/>
          </a:prstGeom>
          <a:solidFill>
            <a:srgbClr val="D1D1D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id="{AAECAFCA-55D4-9983-F2E2-3624767DFA7B}"/>
              </a:ext>
            </a:extLst>
          </p:cNvPr>
          <p:cNvSpPr/>
          <p:nvPr/>
        </p:nvSpPr>
        <p:spPr>
          <a:xfrm>
            <a:off x="547250" y="5768620"/>
            <a:ext cx="304796" cy="1408038"/>
          </a:xfrm>
          <a:prstGeom prst="rect">
            <a:avLst/>
          </a:pr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cxnSp>
        <p:nvCxnSpPr>
          <p:cNvPr id="11" name="Conector: angular 16">
            <a:extLst>
              <a:ext uri="{FF2B5EF4-FFF2-40B4-BE49-F238E27FC236}">
                <a16:creationId xmlns:a16="http://schemas.microsoft.com/office/drawing/2014/main" id="{06840AC1-6448-60EA-5A67-64478193B32F}"/>
              </a:ext>
            </a:extLst>
          </p:cNvPr>
          <p:cNvCxnSpPr>
            <a:stCxn id="5" idx="0"/>
            <a:endCxn id="8" idx="0"/>
          </p:cNvCxnSpPr>
          <p:nvPr/>
        </p:nvCxnSpPr>
        <p:spPr>
          <a:xfrm rot="16200000" flipH="1">
            <a:off x="127896" y="5196869"/>
            <a:ext cx="744038" cy="399465"/>
          </a:xfrm>
          <a:prstGeom prst="bentConnector3">
            <a:avLst>
              <a:gd name="adj1" fmla="val -30724"/>
            </a:avLst>
          </a:prstGeom>
          <a:noFill/>
          <a:ln w="19046" cap="flat">
            <a:solidFill>
              <a:srgbClr val="DD7011"/>
            </a:solidFill>
            <a:prstDash val="solid"/>
            <a:miter/>
          </a:ln>
        </p:spPr>
      </p:cxnSp>
      <p:cxnSp>
        <p:nvCxnSpPr>
          <p:cNvPr id="12" name="Conector: angular 18">
            <a:extLst>
              <a:ext uri="{FF2B5EF4-FFF2-40B4-BE49-F238E27FC236}">
                <a16:creationId xmlns:a16="http://schemas.microsoft.com/office/drawing/2014/main" id="{BC808AC8-74B9-E987-05E5-8D665E5C412A}"/>
              </a:ext>
            </a:extLst>
          </p:cNvPr>
          <p:cNvCxnSpPr>
            <a:stCxn id="8" idx="0"/>
            <a:endCxn id="7" idx="0"/>
          </p:cNvCxnSpPr>
          <p:nvPr/>
        </p:nvCxnSpPr>
        <p:spPr>
          <a:xfrm rot="16200000" flipH="1">
            <a:off x="562510" y="5905757"/>
            <a:ext cx="664513" cy="390238"/>
          </a:xfrm>
          <a:prstGeom prst="bentConnector3">
            <a:avLst>
              <a:gd name="adj1" fmla="val -34401"/>
            </a:avLst>
          </a:prstGeom>
          <a:noFill/>
          <a:ln w="19046" cap="flat">
            <a:solidFill>
              <a:srgbClr val="D1D1D1"/>
            </a:solidFill>
            <a:prstDash val="solid"/>
            <a:miter/>
          </a:ln>
        </p:spPr>
      </p:cxnSp>
      <p:cxnSp>
        <p:nvCxnSpPr>
          <p:cNvPr id="13" name="Conector: angular 20">
            <a:extLst>
              <a:ext uri="{FF2B5EF4-FFF2-40B4-BE49-F238E27FC236}">
                <a16:creationId xmlns:a16="http://schemas.microsoft.com/office/drawing/2014/main" id="{48113DB2-5FBB-3BE0-6FE3-BE2EBEAD6DC7}"/>
              </a:ext>
            </a:extLst>
          </p:cNvPr>
          <p:cNvCxnSpPr>
            <a:stCxn id="7" idx="0"/>
            <a:endCxn id="6" idx="0"/>
          </p:cNvCxnSpPr>
          <p:nvPr/>
        </p:nvCxnSpPr>
        <p:spPr>
          <a:xfrm rot="5400000" flipH="1" flipV="1">
            <a:off x="848584" y="5764643"/>
            <a:ext cx="909792" cy="427189"/>
          </a:xfrm>
          <a:prstGeom prst="bentConnector3">
            <a:avLst>
              <a:gd name="adj1" fmla="val 125127"/>
            </a:avLst>
          </a:prstGeom>
          <a:noFill/>
          <a:ln w="19046" cap="flat">
            <a:solidFill>
              <a:srgbClr val="DED400"/>
            </a:solidFill>
            <a:prstDash val="solid"/>
            <a:miter/>
          </a:ln>
        </p:spPr>
      </p:cxnSp>
      <p:sp>
        <p:nvSpPr>
          <p:cNvPr id="14" name="CuadroTexto 23">
            <a:extLst>
              <a:ext uri="{FF2B5EF4-FFF2-40B4-BE49-F238E27FC236}">
                <a16:creationId xmlns:a16="http://schemas.microsoft.com/office/drawing/2014/main" id="{924C72E4-84B2-3E5E-89FA-6E042CFAB014}"/>
              </a:ext>
            </a:extLst>
          </p:cNvPr>
          <p:cNvSpPr txBox="1"/>
          <p:nvPr/>
        </p:nvSpPr>
        <p:spPr>
          <a:xfrm>
            <a:off x="499920" y="81518"/>
            <a:ext cx="6752169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BIZKAIAK NOLA AURKEZTEN DIREN DATUAK</a:t>
            </a:r>
            <a:endParaRPr lang="es-ES" sz="28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15" name="CuadroTexto 24">
            <a:extLst>
              <a:ext uri="{FF2B5EF4-FFF2-40B4-BE49-F238E27FC236}">
                <a16:creationId xmlns:a16="http://schemas.microsoft.com/office/drawing/2014/main" id="{F91F9214-24E6-05E7-7380-ADE8C1FBFA5C}"/>
              </a:ext>
            </a:extLst>
          </p:cNvPr>
          <p:cNvSpPr txBox="1"/>
          <p:nvPr/>
        </p:nvSpPr>
        <p:spPr>
          <a:xfrm>
            <a:off x="1595335" y="1118676"/>
            <a:ext cx="9632591" cy="31085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/>
              <a:t>Bizkaiak hondakinen kudeaketako behatokia du: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Webgune propioa du: oso ikusgarria eta osoa</a:t>
            </a:r>
            <a:endParaRPr lang="eu-ES" dirty="0"/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Informazioa sailkatuta dauka: bilketa eta tratamendua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Webguneko datu guztiak deskargatu daitezke:</a:t>
            </a:r>
            <a:endParaRPr lang="es-ES" sz="28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914400" lvl="1" indent="-457200">
              <a:buClr>
                <a:srgbClr val="DD7011"/>
              </a:buClr>
              <a:buSzPct val="100000"/>
              <a:buFont typeface="Courier New" pitchFamily="34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Txosten moduan</a:t>
            </a:r>
            <a:endParaRPr lang="eu-ES" dirty="0"/>
          </a:p>
          <a:p>
            <a:pPr marL="914400" lvl="1" indent="-457200">
              <a:buClr>
                <a:srgbClr val="DD7011"/>
              </a:buClr>
              <a:buSzPct val="100000"/>
              <a:buFont typeface="Courier New" pitchFamily="34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Datu gordin moduan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Webgunea bikaina da</a:t>
            </a:r>
            <a:endParaRPr lang="eu-E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E31E0E-ABBC-9FF3-A71E-FB40A334DC52}"/>
              </a:ext>
            </a:extLst>
          </p:cNvPr>
          <p:cNvSpPr txBox="1"/>
          <p:nvPr/>
        </p:nvSpPr>
        <p:spPr>
          <a:xfrm>
            <a:off x="1822173" y="4997173"/>
            <a:ext cx="9674087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u-ES" sz="2800" strike="noStrike" baseline="0" dirty="0">
                <a:solidFill>
                  <a:srgbClr val="467886"/>
                </a:solidFill>
                <a:ea typeface="+mn-lt"/>
                <a:cs typeface="+mn-lt"/>
                <a:hlinkClick r:id="rId3"/>
              </a:rPr>
              <a:t>https://</a:t>
            </a:r>
            <a:r>
              <a:rPr lang="eu-ES" sz="2800" dirty="0">
                <a:solidFill>
                  <a:srgbClr val="467886"/>
                </a:solidFill>
                <a:ea typeface="+mn-lt"/>
                <a:cs typeface="+mn-lt"/>
                <a:hlinkClick r:id="rId3"/>
              </a:rPr>
              <a:t>bizkaikohirihondakinenbehatokia</a:t>
            </a:r>
            <a:r>
              <a:rPr lang="eu-ES" sz="2800" strike="noStrike" baseline="0" dirty="0">
                <a:solidFill>
                  <a:srgbClr val="467886"/>
                </a:solidFill>
                <a:ea typeface="+mn-lt"/>
                <a:cs typeface="+mn-lt"/>
                <a:hlinkClick r:id="rId3"/>
              </a:rPr>
              <a:t>.</a:t>
            </a:r>
            <a:r>
              <a:rPr lang="eu-ES" sz="2800" dirty="0">
                <a:solidFill>
                  <a:srgbClr val="467886"/>
                </a:solidFill>
                <a:ea typeface="+mn-lt"/>
                <a:cs typeface="+mn-lt"/>
                <a:hlinkClick r:id="rId3"/>
              </a:rPr>
              <a:t>com</a:t>
            </a:r>
            <a:r>
              <a:rPr lang="eu-ES" sz="2800" strike="noStrike" baseline="0" dirty="0">
                <a:solidFill>
                  <a:srgbClr val="467886"/>
                </a:solidFill>
                <a:ea typeface="+mn-lt"/>
                <a:cs typeface="+mn-lt"/>
                <a:hlinkClick r:id="rId3"/>
              </a:rPr>
              <a:t>/</a:t>
            </a:r>
            <a:r>
              <a:rPr lang="eu-ES" sz="2800" dirty="0">
                <a:solidFill>
                  <a:srgbClr val="467886"/>
                </a:solidFill>
                <a:ea typeface="+mn-lt"/>
                <a:cs typeface="+mn-lt"/>
              </a:rPr>
              <a:t> </a:t>
            </a:r>
            <a:endParaRPr lang="en-US">
              <a:ea typeface="+mn-lt"/>
              <a:cs typeface="+mn-lt"/>
            </a:endParaRPr>
          </a:p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893A54-7194-A09A-972A-4983F4D9F611}"/>
              </a:ext>
            </a:extLst>
          </p:cNvPr>
          <p:cNvSpPr txBox="1"/>
          <p:nvPr/>
        </p:nvSpPr>
        <p:spPr>
          <a:xfrm>
            <a:off x="4698393" y="5871134"/>
            <a:ext cx="27878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hlinkClick r:id="rId3"/>
              </a:rPr>
              <a:t>Bizkaiko behatokia</a:t>
            </a:r>
          </a:p>
        </p:txBody>
      </p:sp>
    </p:spTree>
    <p:extLst>
      <p:ext uri="{BB962C8B-B14F-4D97-AF65-F5344CB8AC3E}">
        <p14:creationId xmlns:p14="http://schemas.microsoft.com/office/powerpoint/2010/main" val="3401980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57B2B-EF30-66CB-67F5-1EBACFC5F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920FE836-F8B9-4CED-0F1D-963E2D6F0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7926" y="5768620"/>
            <a:ext cx="803474" cy="920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ángulo 11">
            <a:extLst>
              <a:ext uri="{FF2B5EF4-FFF2-40B4-BE49-F238E27FC236}">
                <a16:creationId xmlns:a16="http://schemas.microsoft.com/office/drawing/2014/main" id="{525AC84E-42F9-D0F0-3FC9-C5A121FBF449}"/>
              </a:ext>
            </a:extLst>
          </p:cNvPr>
          <p:cNvSpPr/>
          <p:nvPr/>
        </p:nvSpPr>
        <p:spPr>
          <a:xfrm>
            <a:off x="-92363" y="581878"/>
            <a:ext cx="11896435" cy="45720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Marcador de número de diapositiva 12">
            <a:extLst>
              <a:ext uri="{FF2B5EF4-FFF2-40B4-BE49-F238E27FC236}">
                <a16:creationId xmlns:a16="http://schemas.microsoft.com/office/drawing/2014/main" id="{2FA63CFC-04DB-F76E-7F9C-365061F142A8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8254D3-0515-4473-9C3E-D7719239CBE9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es-E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1FEE370D-A8BF-AE00-2A6F-9A7379532B98}"/>
              </a:ext>
            </a:extLst>
          </p:cNvPr>
          <p:cNvSpPr/>
          <p:nvPr/>
        </p:nvSpPr>
        <p:spPr>
          <a:xfrm>
            <a:off x="147785" y="5024582"/>
            <a:ext cx="304796" cy="2152076"/>
          </a:xfrm>
          <a:prstGeom prst="rect">
            <a:avLst/>
          </a:prstGeom>
          <a:solidFill>
            <a:srgbClr val="DED4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7513D5C3-1F78-1B0A-C5EB-043A3189C965}"/>
              </a:ext>
            </a:extLst>
          </p:cNvPr>
          <p:cNvSpPr/>
          <p:nvPr/>
        </p:nvSpPr>
        <p:spPr>
          <a:xfrm>
            <a:off x="1364677" y="5523341"/>
            <a:ext cx="304796" cy="1653308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Rectángulo 13">
            <a:extLst>
              <a:ext uri="{FF2B5EF4-FFF2-40B4-BE49-F238E27FC236}">
                <a16:creationId xmlns:a16="http://schemas.microsoft.com/office/drawing/2014/main" id="{0F94426C-2C50-6662-1294-888EBC2F3858}"/>
              </a:ext>
            </a:extLst>
          </p:cNvPr>
          <p:cNvSpPr/>
          <p:nvPr/>
        </p:nvSpPr>
        <p:spPr>
          <a:xfrm>
            <a:off x="937488" y="6433133"/>
            <a:ext cx="304796" cy="743526"/>
          </a:xfrm>
          <a:prstGeom prst="rect">
            <a:avLst/>
          </a:prstGeom>
          <a:solidFill>
            <a:srgbClr val="D1D1D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id="{8F48B712-0590-5985-2BEC-4426DF2842B7}"/>
              </a:ext>
            </a:extLst>
          </p:cNvPr>
          <p:cNvSpPr/>
          <p:nvPr/>
        </p:nvSpPr>
        <p:spPr>
          <a:xfrm>
            <a:off x="547250" y="5768620"/>
            <a:ext cx="304796" cy="1408038"/>
          </a:xfrm>
          <a:prstGeom prst="rect">
            <a:avLst/>
          </a:pr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cxnSp>
        <p:nvCxnSpPr>
          <p:cNvPr id="11" name="Conector: angular 16">
            <a:extLst>
              <a:ext uri="{FF2B5EF4-FFF2-40B4-BE49-F238E27FC236}">
                <a16:creationId xmlns:a16="http://schemas.microsoft.com/office/drawing/2014/main" id="{3E5AE806-E82D-C331-3F17-FDC6283AD991}"/>
              </a:ext>
            </a:extLst>
          </p:cNvPr>
          <p:cNvCxnSpPr>
            <a:stCxn id="5" idx="0"/>
            <a:endCxn id="8" idx="0"/>
          </p:cNvCxnSpPr>
          <p:nvPr/>
        </p:nvCxnSpPr>
        <p:spPr>
          <a:xfrm rot="16200000" flipH="1">
            <a:off x="127896" y="5196869"/>
            <a:ext cx="744038" cy="399465"/>
          </a:xfrm>
          <a:prstGeom prst="bentConnector3">
            <a:avLst>
              <a:gd name="adj1" fmla="val -30724"/>
            </a:avLst>
          </a:prstGeom>
          <a:noFill/>
          <a:ln w="19046" cap="flat">
            <a:solidFill>
              <a:srgbClr val="DD7011"/>
            </a:solidFill>
            <a:prstDash val="solid"/>
            <a:miter/>
          </a:ln>
        </p:spPr>
      </p:cxnSp>
      <p:cxnSp>
        <p:nvCxnSpPr>
          <p:cNvPr id="12" name="Conector: angular 18">
            <a:extLst>
              <a:ext uri="{FF2B5EF4-FFF2-40B4-BE49-F238E27FC236}">
                <a16:creationId xmlns:a16="http://schemas.microsoft.com/office/drawing/2014/main" id="{ED39A94E-ECBF-F16F-06E4-472C2FB0B217}"/>
              </a:ext>
            </a:extLst>
          </p:cNvPr>
          <p:cNvCxnSpPr>
            <a:stCxn id="8" idx="0"/>
            <a:endCxn id="7" idx="0"/>
          </p:cNvCxnSpPr>
          <p:nvPr/>
        </p:nvCxnSpPr>
        <p:spPr>
          <a:xfrm rot="16200000" flipH="1">
            <a:off x="562510" y="5905757"/>
            <a:ext cx="664513" cy="390238"/>
          </a:xfrm>
          <a:prstGeom prst="bentConnector3">
            <a:avLst>
              <a:gd name="adj1" fmla="val -34401"/>
            </a:avLst>
          </a:prstGeom>
          <a:noFill/>
          <a:ln w="19046" cap="flat">
            <a:solidFill>
              <a:srgbClr val="D1D1D1"/>
            </a:solidFill>
            <a:prstDash val="solid"/>
            <a:miter/>
          </a:ln>
        </p:spPr>
      </p:cxnSp>
      <p:cxnSp>
        <p:nvCxnSpPr>
          <p:cNvPr id="13" name="Conector: angular 20">
            <a:extLst>
              <a:ext uri="{FF2B5EF4-FFF2-40B4-BE49-F238E27FC236}">
                <a16:creationId xmlns:a16="http://schemas.microsoft.com/office/drawing/2014/main" id="{1CC0714B-90EF-54D3-F9FF-744D4EF99DD4}"/>
              </a:ext>
            </a:extLst>
          </p:cNvPr>
          <p:cNvCxnSpPr>
            <a:stCxn id="7" idx="0"/>
            <a:endCxn id="6" idx="0"/>
          </p:cNvCxnSpPr>
          <p:nvPr/>
        </p:nvCxnSpPr>
        <p:spPr>
          <a:xfrm rot="5400000" flipH="1" flipV="1">
            <a:off x="848584" y="5764643"/>
            <a:ext cx="909792" cy="427189"/>
          </a:xfrm>
          <a:prstGeom prst="bentConnector3">
            <a:avLst>
              <a:gd name="adj1" fmla="val 125127"/>
            </a:avLst>
          </a:prstGeom>
          <a:noFill/>
          <a:ln w="19046" cap="flat">
            <a:solidFill>
              <a:srgbClr val="DED400"/>
            </a:solidFill>
            <a:prstDash val="solid"/>
            <a:miter/>
          </a:ln>
        </p:spPr>
      </p:cxnSp>
      <p:sp>
        <p:nvSpPr>
          <p:cNvPr id="14" name="CuadroTexto 23">
            <a:extLst>
              <a:ext uri="{FF2B5EF4-FFF2-40B4-BE49-F238E27FC236}">
                <a16:creationId xmlns:a16="http://schemas.microsoft.com/office/drawing/2014/main" id="{A3220682-27D2-BA77-6F73-9359AEFF0725}"/>
              </a:ext>
            </a:extLst>
          </p:cNvPr>
          <p:cNvSpPr txBox="1"/>
          <p:nvPr/>
        </p:nvSpPr>
        <p:spPr>
          <a:xfrm>
            <a:off x="499920" y="81518"/>
            <a:ext cx="6752169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BIZKAIAK NOLA AURKEZTEN DIREN DATUAK</a:t>
            </a:r>
            <a:endParaRPr lang="es-ES" sz="28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15" name="CuadroTexto 24">
            <a:extLst>
              <a:ext uri="{FF2B5EF4-FFF2-40B4-BE49-F238E27FC236}">
                <a16:creationId xmlns:a16="http://schemas.microsoft.com/office/drawing/2014/main" id="{5474FF98-9E77-98D3-C77B-955EAB206558}"/>
              </a:ext>
            </a:extLst>
          </p:cNvPr>
          <p:cNvSpPr txBox="1"/>
          <p:nvPr/>
        </p:nvSpPr>
        <p:spPr>
          <a:xfrm>
            <a:off x="1595335" y="1118676"/>
            <a:ext cx="9632591" cy="31085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/>
              <a:t>Hobetu beharrekoak: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Datuak ez dira koherenteak: kontzeptu nahasiak</a:t>
            </a:r>
            <a:endParaRPr lang="eu-ES" dirty="0"/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Trazabilitatea zailtzen du: ez dago argi zer nora doan</a:t>
            </a:r>
            <a:endParaRPr lang="eu-ES" dirty="0"/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Hondakinen fluxuak nahasten ditu:</a:t>
            </a:r>
            <a:endParaRPr lang="es-ES" sz="28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914400" lvl="1" indent="-457200">
              <a:buClr>
                <a:srgbClr val="DD7011"/>
              </a:buClr>
              <a:buSzPct val="100000"/>
              <a:buFont typeface="Courier New" pitchFamily="34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Helburuak betetzen dituela adierazi nahi du</a:t>
            </a:r>
            <a:endParaRPr lang="eu-ES" sz="2800" dirty="0">
              <a:latin typeface="Calibri"/>
              <a:ea typeface="Calibri"/>
              <a:cs typeface="Calibri"/>
            </a:endParaRPr>
          </a:p>
          <a:p>
            <a:pPr marL="914400" lvl="1" indent="-457200">
              <a:buClr>
                <a:srgbClr val="DD7011"/>
              </a:buClr>
              <a:buSzPct val="100000"/>
              <a:buFont typeface="Courier New" pitchFamily="34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Fluxu desberdinetako hondakinak gehitzen ditu</a:t>
            </a:r>
            <a:endParaRPr lang="eu-ES" dirty="0">
              <a:solidFill>
                <a:srgbClr val="000000"/>
              </a:solidFill>
              <a:latin typeface="Aptos" panose="020B0004020202020204"/>
              <a:ea typeface="Calibri"/>
              <a:cs typeface="Calibri"/>
            </a:endParaRPr>
          </a:p>
          <a:p>
            <a:pPr marL="914400" lvl="1" indent="-457200">
              <a:buClr>
                <a:srgbClr val="DD7011"/>
              </a:buClr>
              <a:buSzPct val="100000"/>
              <a:buFont typeface="Courier New" pitchFamily="34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latin typeface="Calibri"/>
                <a:ea typeface="Calibri"/>
                <a:cs typeface="Calibri"/>
              </a:rPr>
              <a:t>Tratamenduan ez ditu datuak diren moduan azaltzen</a:t>
            </a:r>
          </a:p>
        </p:txBody>
      </p:sp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DE490B95-8C82-C780-EC1D-7F4C17E0CE18}"/>
              </a:ext>
            </a:extLst>
          </p:cNvPr>
          <p:cNvSpPr/>
          <p:nvPr/>
        </p:nvSpPr>
        <p:spPr>
          <a:xfrm>
            <a:off x="455440" y="2981063"/>
            <a:ext cx="772868" cy="828073"/>
          </a:xfrm>
          <a:prstGeom prst="flowChartDocument">
            <a:avLst/>
          </a:prstGeom>
          <a:solidFill>
            <a:srgbClr val="DD7011"/>
          </a:solidFill>
          <a:ln>
            <a:solidFill>
              <a:srgbClr val="DD70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400" dirty="0">
                <a:solidFill>
                  <a:srgbClr val="DD701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endParaRPr lang="en-US" sz="4400">
              <a:solidFill>
                <a:srgbClr val="DD701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180284-9B10-4745-2FAC-757AB7C6BBE0}"/>
              </a:ext>
            </a:extLst>
          </p:cNvPr>
          <p:cNvSpPr txBox="1"/>
          <p:nvPr/>
        </p:nvSpPr>
        <p:spPr>
          <a:xfrm>
            <a:off x="4698393" y="5871134"/>
            <a:ext cx="27878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hlinkClick r:id="rId5"/>
              </a:rPr>
              <a:t>Bizkaiko behatokia</a:t>
            </a:r>
          </a:p>
        </p:txBody>
      </p:sp>
    </p:spTree>
    <p:extLst>
      <p:ext uri="{BB962C8B-B14F-4D97-AF65-F5344CB8AC3E}">
        <p14:creationId xmlns:p14="http://schemas.microsoft.com/office/powerpoint/2010/main" val="1430589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BD024-A644-BBF5-5D8A-CEC3BBA31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524D294B-F814-681C-8C83-5CE328B4B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926" y="5768620"/>
            <a:ext cx="803474" cy="920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ángulo 11">
            <a:extLst>
              <a:ext uri="{FF2B5EF4-FFF2-40B4-BE49-F238E27FC236}">
                <a16:creationId xmlns:a16="http://schemas.microsoft.com/office/drawing/2014/main" id="{F64AFD10-E086-3844-040F-E1C7E2E438DB}"/>
              </a:ext>
            </a:extLst>
          </p:cNvPr>
          <p:cNvSpPr/>
          <p:nvPr/>
        </p:nvSpPr>
        <p:spPr>
          <a:xfrm>
            <a:off x="-92363" y="581878"/>
            <a:ext cx="11896435" cy="45720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Marcador de número de diapositiva 12">
            <a:extLst>
              <a:ext uri="{FF2B5EF4-FFF2-40B4-BE49-F238E27FC236}">
                <a16:creationId xmlns:a16="http://schemas.microsoft.com/office/drawing/2014/main" id="{4F25EE19-F647-5DB2-959D-00FCA4E3298C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8254D3-0515-4473-9C3E-D7719239CBE9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es-E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B53C3938-E783-1BC4-BA02-7B0371C9E599}"/>
              </a:ext>
            </a:extLst>
          </p:cNvPr>
          <p:cNvSpPr/>
          <p:nvPr/>
        </p:nvSpPr>
        <p:spPr>
          <a:xfrm>
            <a:off x="147785" y="5024582"/>
            <a:ext cx="304796" cy="2152076"/>
          </a:xfrm>
          <a:prstGeom prst="rect">
            <a:avLst/>
          </a:prstGeom>
          <a:solidFill>
            <a:srgbClr val="DED4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3C40B732-137F-F848-DBDC-14B031B41BB7}"/>
              </a:ext>
            </a:extLst>
          </p:cNvPr>
          <p:cNvSpPr/>
          <p:nvPr/>
        </p:nvSpPr>
        <p:spPr>
          <a:xfrm>
            <a:off x="1364677" y="5523341"/>
            <a:ext cx="304796" cy="1653308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Rectángulo 13">
            <a:extLst>
              <a:ext uri="{FF2B5EF4-FFF2-40B4-BE49-F238E27FC236}">
                <a16:creationId xmlns:a16="http://schemas.microsoft.com/office/drawing/2014/main" id="{E35BB39E-165C-621E-1AA3-CBFA0E42052A}"/>
              </a:ext>
            </a:extLst>
          </p:cNvPr>
          <p:cNvSpPr/>
          <p:nvPr/>
        </p:nvSpPr>
        <p:spPr>
          <a:xfrm>
            <a:off x="937488" y="6433133"/>
            <a:ext cx="304796" cy="743526"/>
          </a:xfrm>
          <a:prstGeom prst="rect">
            <a:avLst/>
          </a:prstGeom>
          <a:solidFill>
            <a:srgbClr val="D1D1D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id="{E29A7543-00AB-8949-AACD-B2B72AB25BED}"/>
              </a:ext>
            </a:extLst>
          </p:cNvPr>
          <p:cNvSpPr/>
          <p:nvPr/>
        </p:nvSpPr>
        <p:spPr>
          <a:xfrm>
            <a:off x="547250" y="5768620"/>
            <a:ext cx="304796" cy="1408038"/>
          </a:xfrm>
          <a:prstGeom prst="rect">
            <a:avLst/>
          </a:pr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cxnSp>
        <p:nvCxnSpPr>
          <p:cNvPr id="11" name="Conector: angular 16">
            <a:extLst>
              <a:ext uri="{FF2B5EF4-FFF2-40B4-BE49-F238E27FC236}">
                <a16:creationId xmlns:a16="http://schemas.microsoft.com/office/drawing/2014/main" id="{F78E5BDA-35C6-B8E0-B657-2DB39E725051}"/>
              </a:ext>
            </a:extLst>
          </p:cNvPr>
          <p:cNvCxnSpPr>
            <a:stCxn id="5" idx="0"/>
            <a:endCxn id="8" idx="0"/>
          </p:cNvCxnSpPr>
          <p:nvPr/>
        </p:nvCxnSpPr>
        <p:spPr>
          <a:xfrm rot="16200000" flipH="1">
            <a:off x="127896" y="5196869"/>
            <a:ext cx="744038" cy="399465"/>
          </a:xfrm>
          <a:prstGeom prst="bentConnector3">
            <a:avLst>
              <a:gd name="adj1" fmla="val -30724"/>
            </a:avLst>
          </a:prstGeom>
          <a:noFill/>
          <a:ln w="19046" cap="flat">
            <a:solidFill>
              <a:srgbClr val="DD7011"/>
            </a:solidFill>
            <a:prstDash val="solid"/>
            <a:miter/>
          </a:ln>
        </p:spPr>
      </p:cxnSp>
      <p:cxnSp>
        <p:nvCxnSpPr>
          <p:cNvPr id="12" name="Conector: angular 18">
            <a:extLst>
              <a:ext uri="{FF2B5EF4-FFF2-40B4-BE49-F238E27FC236}">
                <a16:creationId xmlns:a16="http://schemas.microsoft.com/office/drawing/2014/main" id="{2FABA802-6DD6-8D1B-344C-D8BD564B23D2}"/>
              </a:ext>
            </a:extLst>
          </p:cNvPr>
          <p:cNvCxnSpPr>
            <a:stCxn id="8" idx="0"/>
            <a:endCxn id="7" idx="0"/>
          </p:cNvCxnSpPr>
          <p:nvPr/>
        </p:nvCxnSpPr>
        <p:spPr>
          <a:xfrm rot="16200000" flipH="1">
            <a:off x="562510" y="5905757"/>
            <a:ext cx="664513" cy="390238"/>
          </a:xfrm>
          <a:prstGeom prst="bentConnector3">
            <a:avLst>
              <a:gd name="adj1" fmla="val -34401"/>
            </a:avLst>
          </a:prstGeom>
          <a:noFill/>
          <a:ln w="19046" cap="flat">
            <a:solidFill>
              <a:srgbClr val="D1D1D1"/>
            </a:solidFill>
            <a:prstDash val="solid"/>
            <a:miter/>
          </a:ln>
        </p:spPr>
      </p:cxnSp>
      <p:cxnSp>
        <p:nvCxnSpPr>
          <p:cNvPr id="13" name="Conector: angular 20">
            <a:extLst>
              <a:ext uri="{FF2B5EF4-FFF2-40B4-BE49-F238E27FC236}">
                <a16:creationId xmlns:a16="http://schemas.microsoft.com/office/drawing/2014/main" id="{68304697-E9BE-EE35-9BE6-E3A6C9AEA40A}"/>
              </a:ext>
            </a:extLst>
          </p:cNvPr>
          <p:cNvCxnSpPr>
            <a:stCxn id="7" idx="0"/>
            <a:endCxn id="6" idx="0"/>
          </p:cNvCxnSpPr>
          <p:nvPr/>
        </p:nvCxnSpPr>
        <p:spPr>
          <a:xfrm rot="5400000" flipH="1" flipV="1">
            <a:off x="848584" y="5764643"/>
            <a:ext cx="909792" cy="427189"/>
          </a:xfrm>
          <a:prstGeom prst="bentConnector3">
            <a:avLst>
              <a:gd name="adj1" fmla="val 125127"/>
            </a:avLst>
          </a:prstGeom>
          <a:noFill/>
          <a:ln w="19046" cap="flat">
            <a:solidFill>
              <a:srgbClr val="DED400"/>
            </a:solidFill>
            <a:prstDash val="solid"/>
            <a:miter/>
          </a:ln>
        </p:spPr>
      </p:cxnSp>
      <p:sp>
        <p:nvSpPr>
          <p:cNvPr id="14" name="CuadroTexto 23">
            <a:extLst>
              <a:ext uri="{FF2B5EF4-FFF2-40B4-BE49-F238E27FC236}">
                <a16:creationId xmlns:a16="http://schemas.microsoft.com/office/drawing/2014/main" id="{0DC15606-7DCE-31A2-4B47-565140B42D59}"/>
              </a:ext>
            </a:extLst>
          </p:cNvPr>
          <p:cNvSpPr txBox="1"/>
          <p:nvPr/>
        </p:nvSpPr>
        <p:spPr>
          <a:xfrm>
            <a:off x="499920" y="81518"/>
            <a:ext cx="6752169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BIZKAIAK NOLA AURKEZTEN DIREN DATUAK</a:t>
            </a:r>
            <a:endParaRPr lang="es-ES" sz="28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F46E9F-31E7-C7EB-0490-05BC84C7A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64" y="1029387"/>
            <a:ext cx="10287000" cy="48610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1DA311-F0D0-54EE-7F07-A4B5357B272E}"/>
              </a:ext>
            </a:extLst>
          </p:cNvPr>
          <p:cNvSpPr txBox="1"/>
          <p:nvPr/>
        </p:nvSpPr>
        <p:spPr>
          <a:xfrm>
            <a:off x="4698393" y="5871134"/>
            <a:ext cx="27878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hlinkClick r:id="rId4"/>
              </a:rPr>
              <a:t>Bizkaiko behatokia</a:t>
            </a:r>
          </a:p>
        </p:txBody>
      </p:sp>
    </p:spTree>
    <p:extLst>
      <p:ext uri="{BB962C8B-B14F-4D97-AF65-F5344CB8AC3E}">
        <p14:creationId xmlns:p14="http://schemas.microsoft.com/office/powerpoint/2010/main" val="258353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3BF56-75B7-1C08-2428-77AFC7CAA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5FB864D9-FF43-693F-C2D6-92BB9EA35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926" y="5768620"/>
            <a:ext cx="803474" cy="920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ángulo 11">
            <a:extLst>
              <a:ext uri="{FF2B5EF4-FFF2-40B4-BE49-F238E27FC236}">
                <a16:creationId xmlns:a16="http://schemas.microsoft.com/office/drawing/2014/main" id="{A5DD1B6E-6DB9-79BB-1C90-6C41406CB55A}"/>
              </a:ext>
            </a:extLst>
          </p:cNvPr>
          <p:cNvSpPr/>
          <p:nvPr/>
        </p:nvSpPr>
        <p:spPr>
          <a:xfrm>
            <a:off x="-92363" y="581878"/>
            <a:ext cx="11896435" cy="45720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Marcador de número de diapositiva 12">
            <a:extLst>
              <a:ext uri="{FF2B5EF4-FFF2-40B4-BE49-F238E27FC236}">
                <a16:creationId xmlns:a16="http://schemas.microsoft.com/office/drawing/2014/main" id="{73611C99-A099-12AD-A185-1FA31CCEB788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8254D3-0515-4473-9C3E-D7719239CBE9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es-ES" sz="1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EA5BC84F-53CD-8C93-D664-5474F028F909}"/>
              </a:ext>
            </a:extLst>
          </p:cNvPr>
          <p:cNvSpPr/>
          <p:nvPr/>
        </p:nvSpPr>
        <p:spPr>
          <a:xfrm>
            <a:off x="147785" y="5024582"/>
            <a:ext cx="304796" cy="2152076"/>
          </a:xfrm>
          <a:prstGeom prst="rect">
            <a:avLst/>
          </a:prstGeom>
          <a:solidFill>
            <a:srgbClr val="DED4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2D4B00BE-5F5C-55BA-3D98-873FCC655627}"/>
              </a:ext>
            </a:extLst>
          </p:cNvPr>
          <p:cNvSpPr/>
          <p:nvPr/>
        </p:nvSpPr>
        <p:spPr>
          <a:xfrm>
            <a:off x="1364677" y="5523341"/>
            <a:ext cx="304796" cy="1653308"/>
          </a:xfrm>
          <a:prstGeom prst="rect">
            <a:avLst/>
          </a:prstGeom>
          <a:solidFill>
            <a:srgbClr val="DD701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Rectángulo 13">
            <a:extLst>
              <a:ext uri="{FF2B5EF4-FFF2-40B4-BE49-F238E27FC236}">
                <a16:creationId xmlns:a16="http://schemas.microsoft.com/office/drawing/2014/main" id="{2E0793C3-5AB2-692C-C10C-8E8C840043F6}"/>
              </a:ext>
            </a:extLst>
          </p:cNvPr>
          <p:cNvSpPr/>
          <p:nvPr/>
        </p:nvSpPr>
        <p:spPr>
          <a:xfrm>
            <a:off x="937488" y="6433133"/>
            <a:ext cx="304796" cy="743526"/>
          </a:xfrm>
          <a:prstGeom prst="rect">
            <a:avLst/>
          </a:prstGeom>
          <a:solidFill>
            <a:srgbClr val="D1D1D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id="{7CF8264C-A487-66DF-4FFB-61BA34E4FC19}"/>
              </a:ext>
            </a:extLst>
          </p:cNvPr>
          <p:cNvSpPr/>
          <p:nvPr/>
        </p:nvSpPr>
        <p:spPr>
          <a:xfrm>
            <a:off x="547250" y="5768620"/>
            <a:ext cx="304796" cy="1408038"/>
          </a:xfrm>
          <a:prstGeom prst="rect">
            <a:avLst/>
          </a:prstGeom>
          <a:solidFill>
            <a:srgbClr val="E8E8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cxnSp>
        <p:nvCxnSpPr>
          <p:cNvPr id="11" name="Conector: angular 16">
            <a:extLst>
              <a:ext uri="{FF2B5EF4-FFF2-40B4-BE49-F238E27FC236}">
                <a16:creationId xmlns:a16="http://schemas.microsoft.com/office/drawing/2014/main" id="{34A40DD5-9580-5ACA-6010-4033DCD449F4}"/>
              </a:ext>
            </a:extLst>
          </p:cNvPr>
          <p:cNvCxnSpPr>
            <a:stCxn id="5" idx="0"/>
            <a:endCxn id="8" idx="0"/>
          </p:cNvCxnSpPr>
          <p:nvPr/>
        </p:nvCxnSpPr>
        <p:spPr>
          <a:xfrm rot="16200000" flipH="1">
            <a:off x="127896" y="5196869"/>
            <a:ext cx="744038" cy="399465"/>
          </a:xfrm>
          <a:prstGeom prst="bentConnector3">
            <a:avLst>
              <a:gd name="adj1" fmla="val -30724"/>
            </a:avLst>
          </a:prstGeom>
          <a:noFill/>
          <a:ln w="19046" cap="flat">
            <a:solidFill>
              <a:srgbClr val="DD7011"/>
            </a:solidFill>
            <a:prstDash val="solid"/>
            <a:miter/>
          </a:ln>
        </p:spPr>
      </p:cxnSp>
      <p:cxnSp>
        <p:nvCxnSpPr>
          <p:cNvPr id="12" name="Conector: angular 18">
            <a:extLst>
              <a:ext uri="{FF2B5EF4-FFF2-40B4-BE49-F238E27FC236}">
                <a16:creationId xmlns:a16="http://schemas.microsoft.com/office/drawing/2014/main" id="{940A82F4-847E-2D75-563D-2C41F289EF69}"/>
              </a:ext>
            </a:extLst>
          </p:cNvPr>
          <p:cNvCxnSpPr>
            <a:stCxn id="8" idx="0"/>
            <a:endCxn id="7" idx="0"/>
          </p:cNvCxnSpPr>
          <p:nvPr/>
        </p:nvCxnSpPr>
        <p:spPr>
          <a:xfrm rot="16200000" flipH="1">
            <a:off x="562510" y="5905757"/>
            <a:ext cx="664513" cy="390238"/>
          </a:xfrm>
          <a:prstGeom prst="bentConnector3">
            <a:avLst>
              <a:gd name="adj1" fmla="val -34401"/>
            </a:avLst>
          </a:prstGeom>
          <a:noFill/>
          <a:ln w="19046" cap="flat">
            <a:solidFill>
              <a:srgbClr val="D1D1D1"/>
            </a:solidFill>
            <a:prstDash val="solid"/>
            <a:miter/>
          </a:ln>
        </p:spPr>
      </p:cxnSp>
      <p:cxnSp>
        <p:nvCxnSpPr>
          <p:cNvPr id="13" name="Conector: angular 20">
            <a:extLst>
              <a:ext uri="{FF2B5EF4-FFF2-40B4-BE49-F238E27FC236}">
                <a16:creationId xmlns:a16="http://schemas.microsoft.com/office/drawing/2014/main" id="{F350A9CC-BE40-359B-5B05-92F764EF878D}"/>
              </a:ext>
            </a:extLst>
          </p:cNvPr>
          <p:cNvCxnSpPr>
            <a:stCxn id="7" idx="0"/>
            <a:endCxn id="6" idx="0"/>
          </p:cNvCxnSpPr>
          <p:nvPr/>
        </p:nvCxnSpPr>
        <p:spPr>
          <a:xfrm rot="5400000" flipH="1" flipV="1">
            <a:off x="848584" y="5764643"/>
            <a:ext cx="909792" cy="427189"/>
          </a:xfrm>
          <a:prstGeom prst="bentConnector3">
            <a:avLst>
              <a:gd name="adj1" fmla="val 125127"/>
            </a:avLst>
          </a:prstGeom>
          <a:noFill/>
          <a:ln w="19046" cap="flat">
            <a:solidFill>
              <a:srgbClr val="DED400"/>
            </a:solidFill>
            <a:prstDash val="solid"/>
            <a:miter/>
          </a:ln>
        </p:spPr>
      </p:cxnSp>
      <p:sp>
        <p:nvSpPr>
          <p:cNvPr id="14" name="CuadroTexto 23">
            <a:extLst>
              <a:ext uri="{FF2B5EF4-FFF2-40B4-BE49-F238E27FC236}">
                <a16:creationId xmlns:a16="http://schemas.microsoft.com/office/drawing/2014/main" id="{EABF855A-CED4-0B80-341C-65E80BBAC6EB}"/>
              </a:ext>
            </a:extLst>
          </p:cNvPr>
          <p:cNvSpPr txBox="1"/>
          <p:nvPr/>
        </p:nvSpPr>
        <p:spPr>
          <a:xfrm>
            <a:off x="499920" y="81518"/>
            <a:ext cx="7350089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GIPUZKOAK NOLA AURKEZTEN DIREN DATUAK</a:t>
            </a:r>
            <a:endParaRPr lang="es-ES" sz="28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Calibri" pitchFamily="34"/>
            </a:endParaRPr>
          </a:p>
        </p:txBody>
      </p:sp>
      <p:sp>
        <p:nvSpPr>
          <p:cNvPr id="15" name="CuadroTexto 24">
            <a:extLst>
              <a:ext uri="{FF2B5EF4-FFF2-40B4-BE49-F238E27FC236}">
                <a16:creationId xmlns:a16="http://schemas.microsoft.com/office/drawing/2014/main" id="{565DFA5E-5B2D-4E44-1483-0B66451BD234}"/>
              </a:ext>
            </a:extLst>
          </p:cNvPr>
          <p:cNvSpPr txBox="1"/>
          <p:nvPr/>
        </p:nvSpPr>
        <p:spPr>
          <a:xfrm>
            <a:off x="1595335" y="1118676"/>
            <a:ext cx="9632591" cy="31085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/>
              <a:t>Gipuzkoak hondakinen kudeaketako behatokia du:</a:t>
            </a:r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Gipuzkoako foru aldundiaren ingurumen saileko webgunean</a:t>
            </a:r>
            <a:endParaRPr lang="eu-ES" dirty="0"/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Atal propioa du</a:t>
            </a:r>
            <a:endParaRPr lang="eu-ES" dirty="0"/>
          </a:p>
          <a:p>
            <a:pPr marL="457200" indent="-457200">
              <a:buClr>
                <a:srgbClr val="DD7011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Oso xumea da, datuak eskaintzen ditu, bakarrik:</a:t>
            </a:r>
            <a:endParaRPr lang="es-ES" sz="28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914400" lvl="1" indent="-457200">
              <a:buClr>
                <a:srgbClr val="DD7011"/>
              </a:buClr>
              <a:buSzPct val="100000"/>
              <a:buFont typeface="Courier New" pitchFamily="34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Hondakinen bilketako datuak</a:t>
            </a:r>
            <a:endParaRPr lang="eu-ES" sz="2800" dirty="0">
              <a:latin typeface="Calibri"/>
              <a:ea typeface="Calibri"/>
              <a:cs typeface="Calibri"/>
            </a:endParaRPr>
          </a:p>
          <a:p>
            <a:pPr marL="914400" lvl="1" indent="-457200">
              <a:buClr>
                <a:srgbClr val="DD7011"/>
              </a:buClr>
              <a:buSzPct val="100000"/>
              <a:buFont typeface="Courier New" pitchFamily="34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Errefusaren karakterizazio datuak</a:t>
            </a:r>
            <a:endParaRPr lang="eu-ES" dirty="0">
              <a:solidFill>
                <a:srgbClr val="000000"/>
              </a:solidFill>
              <a:latin typeface="Aptos" panose="020B0004020202020204"/>
              <a:ea typeface="Calibri"/>
              <a:cs typeface="Calibri"/>
            </a:endParaRPr>
          </a:p>
          <a:p>
            <a:pPr marL="914400" lvl="1" indent="-457200">
              <a:buClr>
                <a:srgbClr val="DD7011"/>
              </a:buClr>
              <a:buSzPct val="100000"/>
              <a:buFont typeface="Courier New" pitchFamily="34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u-ES" sz="2800" dirty="0">
                <a:latin typeface="Calibri"/>
                <a:ea typeface="Calibri"/>
                <a:cs typeface="Calibri"/>
              </a:rPr>
              <a:t>Dibulgazioa eta ikerketa atala (hutsik)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91668A-8915-3196-4BC2-8DFB5E0D27ED}"/>
              </a:ext>
            </a:extLst>
          </p:cNvPr>
          <p:cNvSpPr txBox="1"/>
          <p:nvPr/>
        </p:nvSpPr>
        <p:spPr>
          <a:xfrm>
            <a:off x="1822173" y="4738381"/>
            <a:ext cx="9674087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u-ES" sz="2800" strike="noStrike" baseline="0" dirty="0">
                <a:solidFill>
                  <a:srgbClr val="467886"/>
                </a:solidFill>
                <a:ea typeface="+mn-lt"/>
                <a:cs typeface="+mn-lt"/>
              </a:rPr>
              <a:t>https://</a:t>
            </a:r>
            <a:r>
              <a:rPr lang="eu-ES" sz="2800" dirty="0">
                <a:solidFill>
                  <a:srgbClr val="467886"/>
                </a:solidFill>
                <a:ea typeface="+mn-lt"/>
                <a:cs typeface="+mn-lt"/>
              </a:rPr>
              <a:t>www.gipuzkoa</a:t>
            </a:r>
            <a:r>
              <a:rPr lang="eu-ES" sz="2800" strike="noStrike" baseline="0" dirty="0">
                <a:solidFill>
                  <a:srgbClr val="467886"/>
                </a:solidFill>
                <a:ea typeface="+mn-lt"/>
                <a:cs typeface="+mn-lt"/>
              </a:rPr>
              <a:t>.</a:t>
            </a:r>
            <a:r>
              <a:rPr lang="eu-ES" sz="2800" dirty="0">
                <a:solidFill>
                  <a:srgbClr val="467886"/>
                </a:solidFill>
                <a:ea typeface="+mn-lt"/>
                <a:cs typeface="+mn-lt"/>
              </a:rPr>
              <a:t>eus/eu/web/ekonomia-zirkularra/behatokia</a:t>
            </a:r>
            <a:r>
              <a:rPr lang="eu-ES" sz="2800" strike="noStrike" baseline="0" dirty="0">
                <a:solidFill>
                  <a:srgbClr val="467886"/>
                </a:solidFill>
                <a:ea typeface="+mn-lt"/>
                <a:cs typeface="+mn-lt"/>
              </a:rPr>
              <a:t>/</a:t>
            </a:r>
            <a:r>
              <a:rPr lang="eu-ES" sz="2800" dirty="0">
                <a:solidFill>
                  <a:srgbClr val="467886"/>
                </a:solidFill>
                <a:ea typeface="+mn-lt"/>
                <a:cs typeface="+mn-lt"/>
              </a:rPr>
              <a:t>behatokia-aurkezpena</a:t>
            </a:r>
            <a:endParaRPr lang="en-US" dirty="0"/>
          </a:p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B6EC2E-A2AC-A398-380B-95F418DEB47C}"/>
              </a:ext>
            </a:extLst>
          </p:cNvPr>
          <p:cNvSpPr txBox="1"/>
          <p:nvPr/>
        </p:nvSpPr>
        <p:spPr>
          <a:xfrm>
            <a:off x="4698393" y="5871134"/>
            <a:ext cx="27878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hlinkClick r:id="rId3"/>
              </a:rPr>
              <a:t>Gipuzkoako behatokia</a:t>
            </a:r>
          </a:p>
        </p:txBody>
      </p:sp>
    </p:spTree>
    <p:extLst>
      <p:ext uri="{BB962C8B-B14F-4D97-AF65-F5344CB8AC3E}">
        <p14:creationId xmlns:p14="http://schemas.microsoft.com/office/powerpoint/2010/main" val="3910722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gai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1460</Words>
  <Application>Microsoft Office PowerPoint</Application>
  <PresentationFormat>Panorámica</PresentationFormat>
  <Paragraphs>400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Courier New</vt:lpstr>
      <vt:lpstr>Office gaia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Urola Erdiko Mankomunitatea, Office</cp:lastModifiedBy>
  <cp:revision>464</cp:revision>
  <dcterms:created xsi:type="dcterms:W3CDTF">2012-08-15T17:58:12Z</dcterms:created>
  <dcterms:modified xsi:type="dcterms:W3CDTF">2025-11-26T12:19:24Z</dcterms:modified>
</cp:coreProperties>
</file>